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2" r:id="rId5"/>
    <p:sldMasterId id="2147484827" r:id="rId6"/>
    <p:sldMasterId id="2147484864" r:id="rId7"/>
    <p:sldMasterId id="2147484915" r:id="rId8"/>
    <p:sldMasterId id="2147484966" r:id="rId9"/>
  </p:sldMasterIdLst>
  <p:notesMasterIdLst>
    <p:notesMasterId r:id="rId25"/>
  </p:notesMasterIdLst>
  <p:handoutMasterIdLst>
    <p:handoutMasterId r:id="rId26"/>
  </p:handoutMasterIdLst>
  <p:sldIdLst>
    <p:sldId id="2147482787" r:id="rId10"/>
    <p:sldId id="2147482788" r:id="rId11"/>
    <p:sldId id="2147479567" r:id="rId12"/>
    <p:sldId id="2147482785" r:id="rId13"/>
    <p:sldId id="261" r:id="rId14"/>
    <p:sldId id="262" r:id="rId15"/>
    <p:sldId id="2147482783" r:id="rId16"/>
    <p:sldId id="2147479561" r:id="rId17"/>
    <p:sldId id="2147482779" r:id="rId18"/>
    <p:sldId id="2147479565" r:id="rId19"/>
    <p:sldId id="2147482782" r:id="rId20"/>
    <p:sldId id="2147482786" r:id="rId21"/>
    <p:sldId id="2147482789" r:id="rId22"/>
    <p:sldId id="2147479559" r:id="rId23"/>
    <p:sldId id="2147479531"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98E8DB30-5BFA-8440-BCB5-4873FCE34655}">
          <p14:sldIdLst>
            <p14:sldId id="2147482787"/>
          </p14:sldIdLst>
        </p14:section>
        <p14:section name="Versioning Hint (hidden)" id="{D8BC006E-F4A5-44C2-9232-22546770FAEF}">
          <p14:sldIdLst>
            <p14:sldId id="2147482788"/>
          </p14:sldIdLst>
        </p14:section>
        <p14:section name="Challenges" id="{3998B904-51AE-4411-B9F0-7C805E407FF2}">
          <p14:sldIdLst>
            <p14:sldId id="2147479567"/>
          </p14:sldIdLst>
        </p14:section>
        <p14:section name="Intro" id="{6125D9D6-2716-4748-9728-6BD25EE1BF0D}">
          <p14:sldIdLst>
            <p14:sldId id="2147482785"/>
            <p14:sldId id="261"/>
            <p14:sldId id="262"/>
            <p14:sldId id="2147482783"/>
            <p14:sldId id="2147479561"/>
          </p14:sldIdLst>
        </p14:section>
        <p14:section name="Smart Load Balancing" id="{981D6828-F9C3-43A1-BA6B-503F6B298CD1}">
          <p14:sldIdLst>
            <p14:sldId id="2147482779"/>
            <p14:sldId id="2147479565"/>
          </p14:sldIdLst>
        </p14:section>
        <p14:section name="Consumed Tokens Tracking" id="{A5E3BAB5-BBF8-4F52-9986-076C5FD934A4}">
          <p14:sldIdLst>
            <p14:sldId id="2147482782"/>
          </p14:sldIdLst>
        </p14:section>
        <p14:section name="Development/Debugging Tool" id="{3B4AADA7-01B4-452F-8E8C-6F78A791C3C8}">
          <p14:sldIdLst>
            <p14:sldId id="2147482786"/>
          </p14:sldIdLst>
        </p14:section>
        <p14:section name="Configuration" id="{56457F11-D9E6-4FF6-A72A-7FDAB310DD6E}">
          <p14:sldIdLst>
            <p14:sldId id="2147482789"/>
          </p14:sldIdLst>
        </p14:section>
        <p14:section name="FAQ" id="{B4FBD5B7-2EF3-4F82-9FF6-EC8F3109D4B0}">
          <p14:sldIdLst>
            <p14:sldId id="2147479559"/>
          </p14:sldIdLst>
        </p14:section>
        <p14:section name="Closing" id="{DC6383D9-5087-4BB6-9246-D622FC83E6DA}">
          <p14:sldIdLst>
            <p14:sldId id="21474795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FD0D05-1B6C-B9DD-05F5-5BAF8705D900}" name="Ron Sasaki" initials="RS" userId="S::rsasaki@microsoft.com::d50e61ca-c12c-4489-bcc9-f00936fa5f6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A446F"/>
    <a:srgbClr val="B1B3B3"/>
    <a:srgbClr val="091F2E"/>
    <a:srgbClr val="225B62"/>
    <a:srgbClr val="5C4738"/>
    <a:srgbClr val="454142"/>
    <a:srgbClr val="BF9474"/>
    <a:srgbClr val="D9D9D6"/>
    <a:srgbClr val="E1D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1BDDE-D82A-45D6-B305-C65A9D12D933}" v="323" dt="2023-12-13T13:39:50.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36"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 Klimmer" userId="S::tklimmer@microsoft.com::af015218-587a-437d-921a-de4e64daf7ee" providerId="AD" clId="Web-{06241565-7D0D-5D7B-FD41-FD5ECB6BC2D3}"/>
    <pc:docChg chg="modSld">
      <pc:chgData name="Timo Klimmer" userId="S::tklimmer@microsoft.com::af015218-587a-437d-921a-de4e64daf7ee" providerId="AD" clId="Web-{06241565-7D0D-5D7B-FD41-FD5ECB6BC2D3}" dt="2023-08-18T16:15:59.566" v="16" actId="20577"/>
      <pc:docMkLst>
        <pc:docMk/>
      </pc:docMkLst>
      <pc:sldChg chg="modSp">
        <pc:chgData name="Timo Klimmer" userId="S::tklimmer@microsoft.com::af015218-587a-437d-921a-de4e64daf7ee" providerId="AD" clId="Web-{06241565-7D0D-5D7B-FD41-FD5ECB6BC2D3}" dt="2023-08-18T16:15:59.566" v="16" actId="20577"/>
        <pc:sldMkLst>
          <pc:docMk/>
          <pc:sldMk cId="1263631252" sldId="2147479557"/>
        </pc:sldMkLst>
        <pc:spChg chg="mod">
          <ac:chgData name="Timo Klimmer" userId="S::tklimmer@microsoft.com::af015218-587a-437d-921a-de4e64daf7ee" providerId="AD" clId="Web-{06241565-7D0D-5D7B-FD41-FD5ECB6BC2D3}" dt="2023-08-18T16:15:59.566" v="16" actId="20577"/>
          <ac:spMkLst>
            <pc:docMk/>
            <pc:sldMk cId="1263631252" sldId="2147479557"/>
            <ac:spMk id="3" creationId="{EA95AE80-240C-CFDB-DEB7-9214A8538DD6}"/>
          </ac:spMkLst>
        </pc:spChg>
      </pc:sldChg>
    </pc:docChg>
  </pc:docChgLst>
  <pc:docChgLst>
    <pc:chgData name="Timo Klimmer" userId="af015218-587a-437d-921a-de4e64daf7ee" providerId="ADAL" clId="{70B1BDDE-D82A-45D6-B305-C65A9D12D933}"/>
    <pc:docChg chg="undo redo custSel addSld delSld modSld sldOrd addSection delSection modSection">
      <pc:chgData name="Timo Klimmer" userId="af015218-587a-437d-921a-de4e64daf7ee" providerId="ADAL" clId="{70B1BDDE-D82A-45D6-B305-C65A9D12D933}" dt="2023-12-13T14:39:38.809" v="11163" actId="2696"/>
      <pc:docMkLst>
        <pc:docMk/>
      </pc:docMkLst>
      <pc:sldChg chg="addSp delSp modSp del mod ord">
        <pc:chgData name="Timo Klimmer" userId="af015218-587a-437d-921a-de4e64daf7ee" providerId="ADAL" clId="{70B1BDDE-D82A-45D6-B305-C65A9D12D933}" dt="2023-12-07T16:51:08.995" v="9373" actId="47"/>
        <pc:sldMkLst>
          <pc:docMk/>
          <pc:sldMk cId="2668738658" sldId="257"/>
        </pc:sldMkLst>
        <pc:spChg chg="add mod">
          <ac:chgData name="Timo Klimmer" userId="af015218-587a-437d-921a-de4e64daf7ee" providerId="ADAL" clId="{70B1BDDE-D82A-45D6-B305-C65A9D12D933}" dt="2023-08-18T12:33:36.760" v="363" actId="20577"/>
          <ac:spMkLst>
            <pc:docMk/>
            <pc:sldMk cId="2668738658" sldId="257"/>
            <ac:spMk id="2" creationId="{1B35B9BD-B240-B88E-F92F-F644DB3EFF27}"/>
          </ac:spMkLst>
        </pc:spChg>
        <pc:picChg chg="add del mod">
          <ac:chgData name="Timo Klimmer" userId="af015218-587a-437d-921a-de4e64daf7ee" providerId="ADAL" clId="{70B1BDDE-D82A-45D6-B305-C65A9D12D933}" dt="2023-08-18T12:33:56.283" v="364" actId="478"/>
          <ac:picMkLst>
            <pc:docMk/>
            <pc:sldMk cId="2668738658" sldId="257"/>
            <ac:picMk id="3" creationId="{25719217-16F1-FC3F-2B3B-9DB8C792737A}"/>
          </ac:picMkLst>
        </pc:picChg>
        <pc:picChg chg="add mod">
          <ac:chgData name="Timo Klimmer" userId="af015218-587a-437d-921a-de4e64daf7ee" providerId="ADAL" clId="{70B1BDDE-D82A-45D6-B305-C65A9D12D933}" dt="2023-10-10T10:50:46.813" v="4758" actId="22711"/>
          <ac:picMkLst>
            <pc:docMk/>
            <pc:sldMk cId="2668738658" sldId="257"/>
            <ac:picMk id="4" creationId="{70167F4B-E2C5-80A0-F800-DEFC5A695AB8}"/>
          </ac:picMkLst>
        </pc:picChg>
        <pc:picChg chg="del mod">
          <ac:chgData name="Timo Klimmer" userId="af015218-587a-437d-921a-de4e64daf7ee" providerId="ADAL" clId="{70B1BDDE-D82A-45D6-B305-C65A9D12D933}" dt="2023-08-18T12:25:51.845" v="246" actId="478"/>
          <ac:picMkLst>
            <pc:docMk/>
            <pc:sldMk cId="2668738658" sldId="257"/>
            <ac:picMk id="5" creationId="{7C493274-A8AC-4B48-7E7B-12621577BFCE}"/>
          </ac:picMkLst>
        </pc:picChg>
        <pc:picChg chg="add del mod">
          <ac:chgData name="Timo Klimmer" userId="af015218-587a-437d-921a-de4e64daf7ee" providerId="ADAL" clId="{70B1BDDE-D82A-45D6-B305-C65A9D12D933}" dt="2023-08-18T12:34:21.212" v="369" actId="478"/>
          <ac:picMkLst>
            <pc:docMk/>
            <pc:sldMk cId="2668738658" sldId="257"/>
            <ac:picMk id="6" creationId="{633998D1-EAE0-17A0-7006-651C34F37F0F}"/>
          </ac:picMkLst>
        </pc:picChg>
      </pc:sldChg>
      <pc:sldChg chg="addSp delSp modSp del mod ord">
        <pc:chgData name="Timo Klimmer" userId="af015218-587a-437d-921a-de4e64daf7ee" providerId="ADAL" clId="{70B1BDDE-D82A-45D6-B305-C65A9D12D933}" dt="2023-12-07T16:53:08.380" v="9380" actId="47"/>
        <pc:sldMkLst>
          <pc:docMk/>
          <pc:sldMk cId="77875570" sldId="258"/>
        </pc:sldMkLst>
        <pc:spChg chg="add mod">
          <ac:chgData name="Timo Klimmer" userId="af015218-587a-437d-921a-de4e64daf7ee" providerId="ADAL" clId="{70B1BDDE-D82A-45D6-B305-C65A9D12D933}" dt="2023-08-18T12:25:01.089" v="241" actId="12788"/>
          <ac:spMkLst>
            <pc:docMk/>
            <pc:sldMk cId="77875570" sldId="258"/>
            <ac:spMk id="2" creationId="{EB36A22C-FC2F-3C4C-F3DB-EF8CD89938FA}"/>
          </ac:spMkLst>
        </pc:spChg>
        <pc:picChg chg="add del mod ord">
          <ac:chgData name="Timo Klimmer" userId="af015218-587a-437d-921a-de4e64daf7ee" providerId="ADAL" clId="{70B1BDDE-D82A-45D6-B305-C65A9D12D933}" dt="2023-08-18T12:24:48.385" v="234" actId="478"/>
          <ac:picMkLst>
            <pc:docMk/>
            <pc:sldMk cId="77875570" sldId="258"/>
            <ac:picMk id="3" creationId="{4CFF5CB5-E086-B81C-6067-38AF63F5CC6C}"/>
          </ac:picMkLst>
        </pc:picChg>
        <pc:picChg chg="mod">
          <ac:chgData name="Timo Klimmer" userId="af015218-587a-437d-921a-de4e64daf7ee" providerId="ADAL" clId="{70B1BDDE-D82A-45D6-B305-C65A9D12D933}" dt="2023-10-10T10:54:45.039" v="4759" actId="14826"/>
          <ac:picMkLst>
            <pc:docMk/>
            <pc:sldMk cId="77875570" sldId="258"/>
            <ac:picMk id="5" creationId="{2EBFF5BE-5C45-7605-4F2C-39ECF507912B}"/>
          </ac:picMkLst>
        </pc:picChg>
      </pc:sldChg>
      <pc:sldChg chg="addSp modSp del mod ord">
        <pc:chgData name="Timo Klimmer" userId="af015218-587a-437d-921a-de4e64daf7ee" providerId="ADAL" clId="{70B1BDDE-D82A-45D6-B305-C65A9D12D933}" dt="2023-12-07T16:53:07.042" v="9379" actId="47"/>
        <pc:sldMkLst>
          <pc:docMk/>
          <pc:sldMk cId="976095763" sldId="259"/>
        </pc:sldMkLst>
        <pc:spChg chg="add mod">
          <ac:chgData name="Timo Klimmer" userId="af015218-587a-437d-921a-de4e64daf7ee" providerId="ADAL" clId="{70B1BDDE-D82A-45D6-B305-C65A9D12D933}" dt="2023-09-25T15:38:00.602" v="4738" actId="12788"/>
          <ac:spMkLst>
            <pc:docMk/>
            <pc:sldMk cId="976095763" sldId="259"/>
            <ac:spMk id="2" creationId="{1ECC459E-5F9F-2FD8-6ABA-C8397D63FE77}"/>
          </ac:spMkLst>
        </pc:spChg>
        <pc:picChg chg="mod">
          <ac:chgData name="Timo Klimmer" userId="af015218-587a-437d-921a-de4e64daf7ee" providerId="ADAL" clId="{70B1BDDE-D82A-45D6-B305-C65A9D12D933}" dt="2023-09-25T15:38:00.602" v="4738" actId="12788"/>
          <ac:picMkLst>
            <pc:docMk/>
            <pc:sldMk cId="976095763" sldId="259"/>
            <ac:picMk id="5" creationId="{DA67255F-0D19-2DE4-297D-DB3A44A5ACFF}"/>
          </ac:picMkLst>
        </pc:picChg>
      </pc:sldChg>
      <pc:sldChg chg="addSp modSp del mod ord">
        <pc:chgData name="Timo Klimmer" userId="af015218-587a-437d-921a-de4e64daf7ee" providerId="ADAL" clId="{70B1BDDE-D82A-45D6-B305-C65A9D12D933}" dt="2023-12-07T16:51:07.527" v="9372" actId="47"/>
        <pc:sldMkLst>
          <pc:docMk/>
          <pc:sldMk cId="437847036" sldId="260"/>
        </pc:sldMkLst>
        <pc:spChg chg="add mod">
          <ac:chgData name="Timo Klimmer" userId="af015218-587a-437d-921a-de4e64daf7ee" providerId="ADAL" clId="{70B1BDDE-D82A-45D6-B305-C65A9D12D933}" dt="2023-08-18T12:24:09.380" v="227" actId="12788"/>
          <ac:spMkLst>
            <pc:docMk/>
            <pc:sldMk cId="437847036" sldId="260"/>
            <ac:spMk id="2" creationId="{9361D8DE-019D-AA5D-DCCC-F6D95E67C6BE}"/>
          </ac:spMkLst>
        </pc:spChg>
        <pc:picChg chg="mod">
          <ac:chgData name="Timo Klimmer" userId="af015218-587a-437d-921a-de4e64daf7ee" providerId="ADAL" clId="{70B1BDDE-D82A-45D6-B305-C65A9D12D933}" dt="2023-10-10T10:49:49.534" v="4750" actId="14826"/>
          <ac:picMkLst>
            <pc:docMk/>
            <pc:sldMk cId="437847036" sldId="260"/>
            <ac:picMk id="5" creationId="{C8A9F02E-10E6-A7EB-D887-8BE370C01427}"/>
          </ac:picMkLst>
        </pc:picChg>
      </pc:sldChg>
      <pc:sldChg chg="addSp delSp modSp del mod ord setBg">
        <pc:chgData name="Timo Klimmer" userId="af015218-587a-437d-921a-de4e64daf7ee" providerId="ADAL" clId="{70B1BDDE-D82A-45D6-B305-C65A9D12D933}" dt="2023-12-07T17:18:57.777" v="9668"/>
        <pc:sldMkLst>
          <pc:docMk/>
          <pc:sldMk cId="3914079930" sldId="261"/>
        </pc:sldMkLst>
        <pc:spChg chg="add del mod">
          <ac:chgData name="Timo Klimmer" userId="af015218-587a-437d-921a-de4e64daf7ee" providerId="ADAL" clId="{70B1BDDE-D82A-45D6-B305-C65A9D12D933}" dt="2023-08-18T12:28:26.355" v="266"/>
          <ac:spMkLst>
            <pc:docMk/>
            <pc:sldMk cId="3914079930" sldId="261"/>
            <ac:spMk id="2" creationId="{509906E9-A4C3-7E2A-EEBA-CF616D1262C9}"/>
          </ac:spMkLst>
        </pc:spChg>
        <pc:spChg chg="mod">
          <ac:chgData name="Timo Klimmer" userId="af015218-587a-437d-921a-de4e64daf7ee" providerId="ADAL" clId="{70B1BDDE-D82A-45D6-B305-C65A9D12D933}" dt="2023-08-18T12:33:04.442" v="347" actId="6549"/>
          <ac:spMkLst>
            <pc:docMk/>
            <pc:sldMk cId="3914079930" sldId="261"/>
            <ac:spMk id="6" creationId="{D0F0AB2C-0CA4-FC21-098B-765049C9E670}"/>
          </ac:spMkLst>
        </pc:spChg>
        <pc:spChg chg="mod">
          <ac:chgData name="Timo Klimmer" userId="af015218-587a-437d-921a-de4e64daf7ee" providerId="ADAL" clId="{70B1BDDE-D82A-45D6-B305-C65A9D12D933}" dt="2023-08-18T12:29:38.688" v="276" actId="2711"/>
          <ac:spMkLst>
            <pc:docMk/>
            <pc:sldMk cId="3914079930" sldId="261"/>
            <ac:spMk id="19" creationId="{098AE75C-F2B3-4486-8B2F-BC658E113650}"/>
          </ac:spMkLst>
        </pc:spChg>
        <pc:spChg chg="mod">
          <ac:chgData name="Timo Klimmer" userId="af015218-587a-437d-921a-de4e64daf7ee" providerId="ADAL" clId="{70B1BDDE-D82A-45D6-B305-C65A9D12D933}" dt="2023-08-18T12:28:23.013" v="265"/>
          <ac:spMkLst>
            <pc:docMk/>
            <pc:sldMk cId="3914079930" sldId="261"/>
            <ac:spMk id="20" creationId="{14781501-1A01-E556-3753-824DC5CF8754}"/>
          </ac:spMkLst>
        </pc:spChg>
        <pc:spChg chg="mod">
          <ac:chgData name="Timo Klimmer" userId="af015218-587a-437d-921a-de4e64daf7ee" providerId="ADAL" clId="{70B1BDDE-D82A-45D6-B305-C65A9D12D933}" dt="2023-08-18T12:28:23.013" v="265"/>
          <ac:spMkLst>
            <pc:docMk/>
            <pc:sldMk cId="3914079930" sldId="261"/>
            <ac:spMk id="21" creationId="{57B2DED2-725D-50FE-9E0B-912A21FA2C65}"/>
          </ac:spMkLst>
        </pc:spChg>
        <pc:spChg chg="mod">
          <ac:chgData name="Timo Klimmer" userId="af015218-587a-437d-921a-de4e64daf7ee" providerId="ADAL" clId="{70B1BDDE-D82A-45D6-B305-C65A9D12D933}" dt="2023-08-18T12:28:23.013" v="265"/>
          <ac:spMkLst>
            <pc:docMk/>
            <pc:sldMk cId="3914079930" sldId="261"/>
            <ac:spMk id="22" creationId="{42062455-3E5E-303E-BD46-37CAB305471B}"/>
          </ac:spMkLst>
        </pc:spChg>
        <pc:spChg chg="mod">
          <ac:chgData name="Timo Klimmer" userId="af015218-587a-437d-921a-de4e64daf7ee" providerId="ADAL" clId="{70B1BDDE-D82A-45D6-B305-C65A9D12D933}" dt="2023-08-18T12:29:38.688" v="276" actId="2711"/>
          <ac:spMkLst>
            <pc:docMk/>
            <pc:sldMk cId="3914079930" sldId="261"/>
            <ac:spMk id="120" creationId="{1CA62AB2-8C0E-A40A-2333-22FAEFDF62D2}"/>
          </ac:spMkLst>
        </pc:spChg>
        <pc:spChg chg="mod">
          <ac:chgData name="Timo Klimmer" userId="af015218-587a-437d-921a-de4e64daf7ee" providerId="ADAL" clId="{70B1BDDE-D82A-45D6-B305-C65A9D12D933}" dt="2023-08-18T12:30:39.972" v="310" actId="20577"/>
          <ac:spMkLst>
            <pc:docMk/>
            <pc:sldMk cId="3914079930" sldId="261"/>
            <ac:spMk id="121" creationId="{D2BBEEA7-7E9F-E046-3025-CC3638C1A8DB}"/>
          </ac:spMkLst>
        </pc:spChg>
        <pc:spChg chg="mod">
          <ac:chgData name="Timo Klimmer" userId="af015218-587a-437d-921a-de4e64daf7ee" providerId="ADAL" clId="{70B1BDDE-D82A-45D6-B305-C65A9D12D933}" dt="2023-08-18T12:29:38.688" v="276" actId="2711"/>
          <ac:spMkLst>
            <pc:docMk/>
            <pc:sldMk cId="3914079930" sldId="261"/>
            <ac:spMk id="122" creationId="{48941BDD-8407-491B-8583-1FEC099E6794}"/>
          </ac:spMkLst>
        </pc:spChg>
        <pc:spChg chg="mod">
          <ac:chgData name="Timo Klimmer" userId="af015218-587a-437d-921a-de4e64daf7ee" providerId="ADAL" clId="{70B1BDDE-D82A-45D6-B305-C65A9D12D933}" dt="2023-08-18T12:29:38.688" v="276" actId="2711"/>
          <ac:spMkLst>
            <pc:docMk/>
            <pc:sldMk cId="3914079930" sldId="261"/>
            <ac:spMk id="139" creationId="{6D18CA46-BF01-C3FB-A398-DA9D77859435}"/>
          </ac:spMkLst>
        </pc:spChg>
        <pc:grpChg chg="add del mod">
          <ac:chgData name="Timo Klimmer" userId="af015218-587a-437d-921a-de4e64daf7ee" providerId="ADAL" clId="{70B1BDDE-D82A-45D6-B305-C65A9D12D933}" dt="2023-08-18T12:28:26.355" v="266"/>
          <ac:grpSpMkLst>
            <pc:docMk/>
            <pc:sldMk cId="3914079930" sldId="261"/>
            <ac:grpSpMk id="12" creationId="{4D0EFCAC-5317-E971-FB54-744C571B4DDD}"/>
          </ac:grpSpMkLst>
        </pc:grpChg>
        <pc:picChg chg="mod">
          <ac:chgData name="Timo Klimmer" userId="af015218-587a-437d-921a-de4e64daf7ee" providerId="ADAL" clId="{70B1BDDE-D82A-45D6-B305-C65A9D12D933}" dt="2023-08-18T12:18:41.595" v="30" actId="1035"/>
          <ac:picMkLst>
            <pc:docMk/>
            <pc:sldMk cId="3914079930" sldId="261"/>
            <ac:picMk id="4" creationId="{04662C94-1450-6A9C-ECB7-4A270C9FDE96}"/>
          </ac:picMkLst>
        </pc:picChg>
        <pc:picChg chg="del">
          <ac:chgData name="Timo Klimmer" userId="af015218-587a-437d-921a-de4e64daf7ee" providerId="ADAL" clId="{70B1BDDE-D82A-45D6-B305-C65A9D12D933}" dt="2023-08-18T12:28:51.737" v="273" actId="478"/>
          <ac:picMkLst>
            <pc:docMk/>
            <pc:sldMk cId="3914079930" sldId="261"/>
            <ac:picMk id="9" creationId="{9E1190A5-BC1C-D6ED-66AC-F211CC4DEAEB}"/>
          </ac:picMkLst>
        </pc:picChg>
        <pc:picChg chg="add mod ord">
          <ac:chgData name="Timo Klimmer" userId="af015218-587a-437d-921a-de4e64daf7ee" providerId="ADAL" clId="{70B1BDDE-D82A-45D6-B305-C65A9D12D933}" dt="2023-08-18T12:30:18.870" v="280" actId="1076"/>
          <ac:picMkLst>
            <pc:docMk/>
            <pc:sldMk cId="3914079930" sldId="261"/>
            <ac:picMk id="24" creationId="{AF4A9E99-5695-1FA8-FADC-5AEFB57BA3B9}"/>
          </ac:picMkLst>
        </pc:picChg>
        <pc:picChg chg="mod">
          <ac:chgData name="Timo Klimmer" userId="af015218-587a-437d-921a-de4e64daf7ee" providerId="ADAL" clId="{70B1BDDE-D82A-45D6-B305-C65A9D12D933}" dt="2023-08-18T12:20:53.767" v="100"/>
          <ac:picMkLst>
            <pc:docMk/>
            <pc:sldMk cId="3914079930" sldId="261"/>
            <ac:picMk id="93" creationId="{11DB466D-549C-FC45-E857-F24F9276B72E}"/>
          </ac:picMkLst>
        </pc:picChg>
        <pc:cxnChg chg="mod">
          <ac:chgData name="Timo Klimmer" userId="af015218-587a-437d-921a-de4e64daf7ee" providerId="ADAL" clId="{70B1BDDE-D82A-45D6-B305-C65A9D12D933}" dt="2023-08-18T12:28:23.013" v="265"/>
          <ac:cxnSpMkLst>
            <pc:docMk/>
            <pc:sldMk cId="3914079930" sldId="261"/>
            <ac:cxnSpMk id="13" creationId="{EB538C7C-825C-4472-0B0A-CF964D98A32B}"/>
          </ac:cxnSpMkLst>
        </pc:cxnChg>
        <pc:cxnChg chg="mod">
          <ac:chgData name="Timo Klimmer" userId="af015218-587a-437d-921a-de4e64daf7ee" providerId="ADAL" clId="{70B1BDDE-D82A-45D6-B305-C65A9D12D933}" dt="2023-08-18T12:28:23.013" v="265"/>
          <ac:cxnSpMkLst>
            <pc:docMk/>
            <pc:sldMk cId="3914079930" sldId="261"/>
            <ac:cxnSpMk id="18" creationId="{95F53B99-643E-E8F6-D38B-FB824F7CFC2B}"/>
          </ac:cxnSpMkLst>
        </pc:cxnChg>
        <pc:cxnChg chg="mod">
          <ac:chgData name="Timo Klimmer" userId="af015218-587a-437d-921a-de4e64daf7ee" providerId="ADAL" clId="{70B1BDDE-D82A-45D6-B305-C65A9D12D933}" dt="2023-08-18T12:28:23.013" v="265"/>
          <ac:cxnSpMkLst>
            <pc:docMk/>
            <pc:sldMk cId="3914079930" sldId="261"/>
            <ac:cxnSpMk id="23" creationId="{B6FFD7BD-00C5-4532-2C49-91A68D9FA564}"/>
          </ac:cxnSpMkLst>
        </pc:cxnChg>
        <pc:cxnChg chg="mod">
          <ac:chgData name="Timo Klimmer" userId="af015218-587a-437d-921a-de4e64daf7ee" providerId="ADAL" clId="{70B1BDDE-D82A-45D6-B305-C65A9D12D933}" dt="2023-08-18T12:30:01.384" v="278" actId="14100"/>
          <ac:cxnSpMkLst>
            <pc:docMk/>
            <pc:sldMk cId="3914079930" sldId="261"/>
            <ac:cxnSpMk id="108" creationId="{67B15BB3-2F84-F9D4-ADC5-B9C2FFEC917F}"/>
          </ac:cxnSpMkLst>
        </pc:cxnChg>
        <pc:cxnChg chg="mod">
          <ac:chgData name="Timo Klimmer" userId="af015218-587a-437d-921a-de4e64daf7ee" providerId="ADAL" clId="{70B1BDDE-D82A-45D6-B305-C65A9D12D933}" dt="2023-08-18T12:29:57.544" v="277" actId="14100"/>
          <ac:cxnSpMkLst>
            <pc:docMk/>
            <pc:sldMk cId="3914079930" sldId="261"/>
            <ac:cxnSpMk id="113" creationId="{47EB9567-7020-19FC-E523-5F76B01A822A}"/>
          </ac:cxnSpMkLst>
        </pc:cxnChg>
      </pc:sldChg>
      <pc:sldChg chg="addSp delSp modSp del mod ord setBg">
        <pc:chgData name="Timo Klimmer" userId="af015218-587a-437d-921a-de4e64daf7ee" providerId="ADAL" clId="{70B1BDDE-D82A-45D6-B305-C65A9D12D933}" dt="2023-12-13T13:02:39.530" v="10962" actId="20577"/>
        <pc:sldMkLst>
          <pc:docMk/>
          <pc:sldMk cId="3639164416" sldId="262"/>
        </pc:sldMkLst>
        <pc:spChg chg="del mod">
          <ac:chgData name="Timo Klimmer" userId="af015218-587a-437d-921a-de4e64daf7ee" providerId="ADAL" clId="{70B1BDDE-D82A-45D6-B305-C65A9D12D933}" dt="2023-12-08T11:54:10.293" v="10836" actId="478"/>
          <ac:spMkLst>
            <pc:docMk/>
            <pc:sldMk cId="3639164416" sldId="262"/>
            <ac:spMk id="6" creationId="{D0F0AB2C-0CA4-FC21-098B-765049C9E670}"/>
          </ac:spMkLst>
        </pc:spChg>
        <pc:spChg chg="mod">
          <ac:chgData name="Timo Klimmer" userId="af015218-587a-437d-921a-de4e64daf7ee" providerId="ADAL" clId="{70B1BDDE-D82A-45D6-B305-C65A9D12D933}" dt="2023-08-18T12:32:21.203" v="325" actId="14100"/>
          <ac:spMkLst>
            <pc:docMk/>
            <pc:sldMk cId="3639164416" sldId="262"/>
            <ac:spMk id="11" creationId="{8EABE0BB-F054-F528-C600-04C9E23615AC}"/>
          </ac:spMkLst>
        </pc:spChg>
        <pc:spChg chg="del">
          <ac:chgData name="Timo Klimmer" userId="af015218-587a-437d-921a-de4e64daf7ee" providerId="ADAL" clId="{70B1BDDE-D82A-45D6-B305-C65A9D12D933}" dt="2023-12-08T11:54:10.293" v="10836" actId="478"/>
          <ac:spMkLst>
            <pc:docMk/>
            <pc:sldMk cId="3639164416" sldId="262"/>
            <ac:spMk id="22" creationId="{2BD86A33-79D9-FF97-B7C9-E7330A8BFB6B}"/>
          </ac:spMkLst>
        </pc:spChg>
        <pc:spChg chg="del mod">
          <ac:chgData name="Timo Klimmer" userId="af015218-587a-437d-921a-de4e64daf7ee" providerId="ADAL" clId="{70B1BDDE-D82A-45D6-B305-C65A9D12D933}" dt="2023-12-08T11:54:10.293" v="10836" actId="478"/>
          <ac:spMkLst>
            <pc:docMk/>
            <pc:sldMk cId="3639164416" sldId="262"/>
            <ac:spMk id="23" creationId="{1012F46F-DF04-0E4A-8B9F-C102E3BC18E5}"/>
          </ac:spMkLst>
        </pc:spChg>
        <pc:spChg chg="del mod">
          <ac:chgData name="Timo Klimmer" userId="af015218-587a-437d-921a-de4e64daf7ee" providerId="ADAL" clId="{70B1BDDE-D82A-45D6-B305-C65A9D12D933}" dt="2023-12-08T11:54:10.293" v="10836" actId="478"/>
          <ac:spMkLst>
            <pc:docMk/>
            <pc:sldMk cId="3639164416" sldId="262"/>
            <ac:spMk id="24" creationId="{000FFFA5-0B3F-35BE-81EA-41832AF09117}"/>
          </ac:spMkLst>
        </pc:spChg>
        <pc:spChg chg="add mod">
          <ac:chgData name="Timo Klimmer" userId="af015218-587a-437d-921a-de4e64daf7ee" providerId="ADAL" clId="{70B1BDDE-D82A-45D6-B305-C65A9D12D933}" dt="2023-12-13T13:02:39.530" v="10962" actId="20577"/>
          <ac:spMkLst>
            <pc:docMk/>
            <pc:sldMk cId="3639164416" sldId="262"/>
            <ac:spMk id="27" creationId="{CFFED881-9F75-23F1-5198-096508CE96E8}"/>
          </ac:spMkLst>
        </pc:spChg>
        <pc:spChg chg="mod">
          <ac:chgData name="Timo Klimmer" userId="af015218-587a-437d-921a-de4e64daf7ee" providerId="ADAL" clId="{70B1BDDE-D82A-45D6-B305-C65A9D12D933}" dt="2023-12-07T16:54:40.209" v="9386" actId="14100"/>
          <ac:spMkLst>
            <pc:docMk/>
            <pc:sldMk cId="3639164416" sldId="262"/>
            <ac:spMk id="30" creationId="{F7829661-014D-3770-059E-B3B633034DB6}"/>
          </ac:spMkLst>
        </pc:spChg>
        <pc:spChg chg="del mod">
          <ac:chgData name="Timo Klimmer" userId="af015218-587a-437d-921a-de4e64daf7ee" providerId="ADAL" clId="{70B1BDDE-D82A-45D6-B305-C65A9D12D933}" dt="2023-12-08T11:54:10.293" v="10836" actId="478"/>
          <ac:spMkLst>
            <pc:docMk/>
            <pc:sldMk cId="3639164416" sldId="262"/>
            <ac:spMk id="31" creationId="{A0CF102F-2DA5-4567-8893-12D3ADBD673E}"/>
          </ac:spMkLst>
        </pc:spChg>
        <pc:spChg chg="mod">
          <ac:chgData name="Timo Klimmer" userId="af015218-587a-437d-921a-de4e64daf7ee" providerId="ADAL" clId="{70B1BDDE-D82A-45D6-B305-C65A9D12D933}" dt="2023-12-08T11:54:11.154" v="10837"/>
          <ac:spMkLst>
            <pc:docMk/>
            <pc:sldMk cId="3639164416" sldId="262"/>
            <ac:spMk id="34" creationId="{677736B7-9D5F-4217-7121-FB0FE1962E16}"/>
          </ac:spMkLst>
        </pc:spChg>
        <pc:spChg chg="mod">
          <ac:chgData name="Timo Klimmer" userId="af015218-587a-437d-921a-de4e64daf7ee" providerId="ADAL" clId="{70B1BDDE-D82A-45D6-B305-C65A9D12D933}" dt="2023-12-08T11:54:11.154" v="10837"/>
          <ac:spMkLst>
            <pc:docMk/>
            <pc:sldMk cId="3639164416" sldId="262"/>
            <ac:spMk id="41" creationId="{EA8FCB11-6865-0164-3869-EFF05E88E5B6}"/>
          </ac:spMkLst>
        </pc:spChg>
        <pc:spChg chg="add mod">
          <ac:chgData name="Timo Klimmer" userId="af015218-587a-437d-921a-de4e64daf7ee" providerId="ADAL" clId="{70B1BDDE-D82A-45D6-B305-C65A9D12D933}" dt="2023-12-08T11:54:11.154" v="10837"/>
          <ac:spMkLst>
            <pc:docMk/>
            <pc:sldMk cId="3639164416" sldId="262"/>
            <ac:spMk id="47" creationId="{0648BE3F-5153-D8B3-50A8-0C508131DBDE}"/>
          </ac:spMkLst>
        </pc:spChg>
        <pc:spChg chg="add mod">
          <ac:chgData name="Timo Klimmer" userId="af015218-587a-437d-921a-de4e64daf7ee" providerId="ADAL" clId="{70B1BDDE-D82A-45D6-B305-C65A9D12D933}" dt="2023-12-08T11:55:08.451" v="10862" actId="14100"/>
          <ac:spMkLst>
            <pc:docMk/>
            <pc:sldMk cId="3639164416" sldId="262"/>
            <ac:spMk id="50" creationId="{E67D2092-F9F5-793B-D5D3-AA5C7720B241}"/>
          </ac:spMkLst>
        </pc:spChg>
        <pc:spChg chg="add mod">
          <ac:chgData name="Timo Klimmer" userId="af015218-587a-437d-921a-de4e64daf7ee" providerId="ADAL" clId="{70B1BDDE-D82A-45D6-B305-C65A9D12D933}" dt="2023-12-08T11:55:15.668" v="10864" actId="14100"/>
          <ac:spMkLst>
            <pc:docMk/>
            <pc:sldMk cId="3639164416" sldId="262"/>
            <ac:spMk id="52" creationId="{F36D1119-5EC0-DB46-2C14-7A6E2C8C55F4}"/>
          </ac:spMkLst>
        </pc:spChg>
        <pc:spChg chg="add mod">
          <ac:chgData name="Timo Klimmer" userId="af015218-587a-437d-921a-de4e64daf7ee" providerId="ADAL" clId="{70B1BDDE-D82A-45D6-B305-C65A9D12D933}" dt="2023-12-08T11:55:35.427" v="10905" actId="1036"/>
          <ac:spMkLst>
            <pc:docMk/>
            <pc:sldMk cId="3639164416" sldId="262"/>
            <ac:spMk id="54" creationId="{65FF2487-D96D-27EF-9E06-C6C03731104E}"/>
          </ac:spMkLst>
        </pc:spChg>
        <pc:spChg chg="add mod">
          <ac:chgData name="Timo Klimmer" userId="af015218-587a-437d-921a-de4e64daf7ee" providerId="ADAL" clId="{70B1BDDE-D82A-45D6-B305-C65A9D12D933}" dt="2023-12-13T13:00:04.178" v="10944" actId="14100"/>
          <ac:spMkLst>
            <pc:docMk/>
            <pc:sldMk cId="3639164416" sldId="262"/>
            <ac:spMk id="56" creationId="{DB1AF99F-C9D0-BDE8-7719-54A56329FC3A}"/>
          </ac:spMkLst>
        </pc:spChg>
        <pc:spChg chg="add mod">
          <ac:chgData name="Timo Klimmer" userId="af015218-587a-437d-921a-de4e64daf7ee" providerId="ADAL" clId="{70B1BDDE-D82A-45D6-B305-C65A9D12D933}" dt="2023-12-08T11:55:11.757" v="10863" actId="14100"/>
          <ac:spMkLst>
            <pc:docMk/>
            <pc:sldMk cId="3639164416" sldId="262"/>
            <ac:spMk id="57" creationId="{A66FE676-0216-CC10-59FA-87ABD117EFF0}"/>
          </ac:spMkLst>
        </pc:spChg>
        <pc:spChg chg="add mod">
          <ac:chgData name="Timo Klimmer" userId="af015218-587a-437d-921a-de4e64daf7ee" providerId="ADAL" clId="{70B1BDDE-D82A-45D6-B305-C65A9D12D933}" dt="2023-12-08T11:55:35.427" v="10905" actId="1036"/>
          <ac:spMkLst>
            <pc:docMk/>
            <pc:sldMk cId="3639164416" sldId="262"/>
            <ac:spMk id="60" creationId="{14E44298-2CBF-BBA6-F0C3-FCF6DD58BA64}"/>
          </ac:spMkLst>
        </pc:spChg>
        <pc:spChg chg="add mod">
          <ac:chgData name="Timo Klimmer" userId="af015218-587a-437d-921a-de4e64daf7ee" providerId="ADAL" clId="{70B1BDDE-D82A-45D6-B305-C65A9D12D933}" dt="2023-12-13T08:37:52.252" v="10939" actId="14100"/>
          <ac:spMkLst>
            <pc:docMk/>
            <pc:sldMk cId="3639164416" sldId="262"/>
            <ac:spMk id="61" creationId="{9F76AF49-08F4-C1BA-482E-0580AB6FBB96}"/>
          </ac:spMkLst>
        </pc:spChg>
        <pc:spChg chg="add mod">
          <ac:chgData name="Timo Klimmer" userId="af015218-587a-437d-921a-de4e64daf7ee" providerId="ADAL" clId="{70B1BDDE-D82A-45D6-B305-C65A9D12D933}" dt="2023-12-08T11:55:49.581" v="10908" actId="14100"/>
          <ac:spMkLst>
            <pc:docMk/>
            <pc:sldMk cId="3639164416" sldId="262"/>
            <ac:spMk id="62" creationId="{5B818D8C-EBDF-4E4C-3B67-81D893325F62}"/>
          </ac:spMkLst>
        </pc:spChg>
        <pc:spChg chg="add mod">
          <ac:chgData name="Timo Klimmer" userId="af015218-587a-437d-921a-de4e64daf7ee" providerId="ADAL" clId="{70B1BDDE-D82A-45D6-B305-C65A9D12D933}" dt="2023-12-08T11:54:11.154" v="10837"/>
          <ac:spMkLst>
            <pc:docMk/>
            <pc:sldMk cId="3639164416" sldId="262"/>
            <ac:spMk id="63" creationId="{FD140998-B469-3986-6BEE-EEC9BF8A6D07}"/>
          </ac:spMkLst>
        </pc:spChg>
        <pc:spChg chg="add mod">
          <ac:chgData name="Timo Klimmer" userId="af015218-587a-437d-921a-de4e64daf7ee" providerId="ADAL" clId="{70B1BDDE-D82A-45D6-B305-C65A9D12D933}" dt="2023-12-08T11:54:11.154" v="10837"/>
          <ac:spMkLst>
            <pc:docMk/>
            <pc:sldMk cId="3639164416" sldId="262"/>
            <ac:spMk id="64" creationId="{762DA8ED-36DC-0834-319D-F7B9264B7D1B}"/>
          </ac:spMkLst>
        </pc:spChg>
        <pc:spChg chg="add mod">
          <ac:chgData name="Timo Klimmer" userId="af015218-587a-437d-921a-de4e64daf7ee" providerId="ADAL" clId="{70B1BDDE-D82A-45D6-B305-C65A9D12D933}" dt="2023-12-08T11:54:11.154" v="10837"/>
          <ac:spMkLst>
            <pc:docMk/>
            <pc:sldMk cId="3639164416" sldId="262"/>
            <ac:spMk id="66" creationId="{26550E76-C2BE-6BCE-DB6B-E0EE3AF9A380}"/>
          </ac:spMkLst>
        </pc:spChg>
        <pc:spChg chg="mod">
          <ac:chgData name="Timo Klimmer" userId="af015218-587a-437d-921a-de4e64daf7ee" providerId="ADAL" clId="{70B1BDDE-D82A-45D6-B305-C65A9D12D933}" dt="2023-12-07T16:54:36.369" v="9385" actId="14100"/>
          <ac:spMkLst>
            <pc:docMk/>
            <pc:sldMk cId="3639164416" sldId="262"/>
            <ac:spMk id="67" creationId="{BD1B96C6-F882-E091-899A-72732ABDA8BB}"/>
          </ac:spMkLst>
        </pc:spChg>
        <pc:spChg chg="add mod">
          <ac:chgData name="Timo Klimmer" userId="af015218-587a-437d-921a-de4e64daf7ee" providerId="ADAL" clId="{70B1BDDE-D82A-45D6-B305-C65A9D12D933}" dt="2023-12-08T11:54:11.154" v="10837"/>
          <ac:spMkLst>
            <pc:docMk/>
            <pc:sldMk cId="3639164416" sldId="262"/>
            <ac:spMk id="69" creationId="{9F4CEACA-00FC-5A24-D38F-D5A282F107D3}"/>
          </ac:spMkLst>
        </pc:spChg>
        <pc:spChg chg="del mod">
          <ac:chgData name="Timo Klimmer" userId="af015218-587a-437d-921a-de4e64daf7ee" providerId="ADAL" clId="{70B1BDDE-D82A-45D6-B305-C65A9D12D933}" dt="2023-12-08T11:54:10.293" v="10836" actId="478"/>
          <ac:spMkLst>
            <pc:docMk/>
            <pc:sldMk cId="3639164416" sldId="262"/>
            <ac:spMk id="71" creationId="{90AB1181-68C1-FA8C-F5C2-69F7C1815160}"/>
          </ac:spMkLst>
        </pc:spChg>
        <pc:spChg chg="mod">
          <ac:chgData name="Timo Klimmer" userId="af015218-587a-437d-921a-de4e64daf7ee" providerId="ADAL" clId="{70B1BDDE-D82A-45D6-B305-C65A9D12D933}" dt="2023-08-18T12:32:24.435" v="326" actId="14100"/>
          <ac:spMkLst>
            <pc:docMk/>
            <pc:sldMk cId="3639164416" sldId="262"/>
            <ac:spMk id="119" creationId="{38DAB1F8-F100-8AC6-F817-CE9B1402A7FE}"/>
          </ac:spMkLst>
        </pc:spChg>
        <pc:grpChg chg="del">
          <ac:chgData name="Timo Klimmer" userId="af015218-587a-437d-921a-de4e64daf7ee" providerId="ADAL" clId="{70B1BDDE-D82A-45D6-B305-C65A9D12D933}" dt="2023-12-08T11:54:10.293" v="10836" actId="478"/>
          <ac:grpSpMkLst>
            <pc:docMk/>
            <pc:sldMk cId="3639164416" sldId="262"/>
            <ac:grpSpMk id="2" creationId="{64013BA7-D4A4-34E5-9C4F-D2D53029A3BC}"/>
          </ac:grpSpMkLst>
        </pc:grpChg>
        <pc:grpChg chg="del">
          <ac:chgData name="Timo Klimmer" userId="af015218-587a-437d-921a-de4e64daf7ee" providerId="ADAL" clId="{70B1BDDE-D82A-45D6-B305-C65A9D12D933}" dt="2023-12-08T11:54:10.293" v="10836" actId="478"/>
          <ac:grpSpMkLst>
            <pc:docMk/>
            <pc:sldMk cId="3639164416" sldId="262"/>
            <ac:grpSpMk id="9" creationId="{94D52E8B-A7A8-56FF-41F5-918E43717B1A}"/>
          </ac:grpSpMkLst>
        </pc:grpChg>
        <pc:grpChg chg="del">
          <ac:chgData name="Timo Klimmer" userId="af015218-587a-437d-921a-de4e64daf7ee" providerId="ADAL" clId="{70B1BDDE-D82A-45D6-B305-C65A9D12D933}" dt="2023-12-08T11:54:10.293" v="10836" actId="478"/>
          <ac:grpSpMkLst>
            <pc:docMk/>
            <pc:sldMk cId="3639164416" sldId="262"/>
            <ac:grpSpMk id="10" creationId="{684FEB44-CF88-3430-2BFA-412D5EF093C7}"/>
          </ac:grpSpMkLst>
        </pc:grpChg>
        <pc:grpChg chg="del">
          <ac:chgData name="Timo Klimmer" userId="af015218-587a-437d-921a-de4e64daf7ee" providerId="ADAL" clId="{70B1BDDE-D82A-45D6-B305-C65A9D12D933}" dt="2023-12-08T11:54:10.293" v="10836" actId="478"/>
          <ac:grpSpMkLst>
            <pc:docMk/>
            <pc:sldMk cId="3639164416" sldId="262"/>
            <ac:grpSpMk id="15" creationId="{5AC9B83D-CCDA-BBF3-82C1-27C71108705D}"/>
          </ac:grpSpMkLst>
        </pc:grpChg>
        <pc:grpChg chg="add mod">
          <ac:chgData name="Timo Klimmer" userId="af015218-587a-437d-921a-de4e64daf7ee" providerId="ADAL" clId="{70B1BDDE-D82A-45D6-B305-C65A9D12D933}" dt="2023-12-08T11:54:11.154" v="10837"/>
          <ac:grpSpMkLst>
            <pc:docMk/>
            <pc:sldMk cId="3639164416" sldId="262"/>
            <ac:grpSpMk id="32" creationId="{1C1C2BB8-34BB-2F2D-652A-3862AC43A2CE}"/>
          </ac:grpSpMkLst>
        </pc:grpChg>
        <pc:grpChg chg="mod">
          <ac:chgData name="Timo Klimmer" userId="af015218-587a-437d-921a-de4e64daf7ee" providerId="ADAL" clId="{70B1BDDE-D82A-45D6-B305-C65A9D12D933}" dt="2023-12-08T11:54:11.154" v="10837"/>
          <ac:grpSpMkLst>
            <pc:docMk/>
            <pc:sldMk cId="3639164416" sldId="262"/>
            <ac:grpSpMk id="35" creationId="{A93F9616-4E00-9C68-5221-CDCFFEF0929A}"/>
          </ac:grpSpMkLst>
        </pc:grpChg>
        <pc:grpChg chg="add mod">
          <ac:chgData name="Timo Klimmer" userId="af015218-587a-437d-921a-de4e64daf7ee" providerId="ADAL" clId="{70B1BDDE-D82A-45D6-B305-C65A9D12D933}" dt="2023-12-08T11:54:11.154" v="10837"/>
          <ac:grpSpMkLst>
            <pc:docMk/>
            <pc:sldMk cId="3639164416" sldId="262"/>
            <ac:grpSpMk id="39" creationId="{EAF4192C-AE65-C948-6185-130F4CB5EA90}"/>
          </ac:grpSpMkLst>
        </pc:grpChg>
        <pc:grpChg chg="mod">
          <ac:chgData name="Timo Klimmer" userId="af015218-587a-437d-921a-de4e64daf7ee" providerId="ADAL" clId="{70B1BDDE-D82A-45D6-B305-C65A9D12D933}" dt="2023-12-08T11:54:11.154" v="10837"/>
          <ac:grpSpMkLst>
            <pc:docMk/>
            <pc:sldMk cId="3639164416" sldId="262"/>
            <ac:grpSpMk id="42" creationId="{5A8B7257-AFD1-AE61-D6C5-FF5300BE53C0}"/>
          </ac:grpSpMkLst>
        </pc:grpChg>
        <pc:grpChg chg="del mod">
          <ac:chgData name="Timo Klimmer" userId="af015218-587a-437d-921a-de4e64daf7ee" providerId="ADAL" clId="{70B1BDDE-D82A-45D6-B305-C65A9D12D933}" dt="2023-12-08T11:54:10.293" v="10836" actId="478"/>
          <ac:grpSpMkLst>
            <pc:docMk/>
            <pc:sldMk cId="3639164416" sldId="262"/>
            <ac:grpSpMk id="117" creationId="{9BAB585D-BBFB-BA19-C31A-801D177494AC}"/>
          </ac:grpSpMkLst>
        </pc:grpChg>
        <pc:grpChg chg="del">
          <ac:chgData name="Timo Klimmer" userId="af015218-587a-437d-921a-de4e64daf7ee" providerId="ADAL" clId="{70B1BDDE-D82A-45D6-B305-C65A9D12D933}" dt="2023-12-08T11:54:10.293" v="10836" actId="478"/>
          <ac:grpSpMkLst>
            <pc:docMk/>
            <pc:sldMk cId="3639164416" sldId="262"/>
            <ac:grpSpMk id="118" creationId="{FFA03D74-BF26-6D0D-31AF-FDA2445161D6}"/>
          </ac:grpSpMkLst>
        </pc:grpChg>
        <pc:picChg chg="add mod">
          <ac:chgData name="Timo Klimmer" userId="af015218-587a-437d-921a-de4e64daf7ee" providerId="ADAL" clId="{70B1BDDE-D82A-45D6-B305-C65A9D12D933}" dt="2023-12-08T11:54:11.154" v="10837"/>
          <ac:picMkLst>
            <pc:docMk/>
            <pc:sldMk cId="3639164416" sldId="262"/>
            <ac:picMk id="13" creationId="{1CB90A05-D76E-DD38-18AC-2619733FDA1B}"/>
          </ac:picMkLst>
        </pc:picChg>
        <pc:picChg chg="del">
          <ac:chgData name="Timo Klimmer" userId="af015218-587a-437d-921a-de4e64daf7ee" providerId="ADAL" clId="{70B1BDDE-D82A-45D6-B305-C65A9D12D933}" dt="2023-08-18T12:31:10.843" v="315" actId="478"/>
          <ac:picMkLst>
            <pc:docMk/>
            <pc:sldMk cId="3639164416" sldId="262"/>
            <ac:picMk id="13" creationId="{9184E6DB-BFC3-700C-7B40-91CF75EF8EBC}"/>
          </ac:picMkLst>
        </pc:picChg>
        <pc:picChg chg="add del mod ord">
          <ac:chgData name="Timo Klimmer" userId="af015218-587a-437d-921a-de4e64daf7ee" providerId="ADAL" clId="{70B1BDDE-D82A-45D6-B305-C65A9D12D933}" dt="2023-12-08T11:54:10.293" v="10836" actId="478"/>
          <ac:picMkLst>
            <pc:docMk/>
            <pc:sldMk cId="3639164416" sldId="262"/>
            <ac:picMk id="14" creationId="{28EED999-18AE-34FB-3297-34C8B03FEA0A}"/>
          </ac:picMkLst>
        </pc:picChg>
        <pc:picChg chg="del mod">
          <ac:chgData name="Timo Klimmer" userId="af015218-587a-437d-921a-de4e64daf7ee" providerId="ADAL" clId="{70B1BDDE-D82A-45D6-B305-C65A9D12D933}" dt="2023-12-08T11:54:10.293" v="10836" actId="478"/>
          <ac:picMkLst>
            <pc:docMk/>
            <pc:sldMk cId="3639164416" sldId="262"/>
            <ac:picMk id="21" creationId="{9121F93C-EF1E-FE36-3767-6AC1E55AB673}"/>
          </ac:picMkLst>
        </pc:picChg>
        <pc:picChg chg="add del mod ord">
          <ac:chgData name="Timo Klimmer" userId="af015218-587a-437d-921a-de4e64daf7ee" providerId="ADAL" clId="{70B1BDDE-D82A-45D6-B305-C65A9D12D933}" dt="2023-12-08T11:54:10.293" v="10836" actId="478"/>
          <ac:picMkLst>
            <pc:docMk/>
            <pc:sldMk cId="3639164416" sldId="262"/>
            <ac:picMk id="25" creationId="{74984365-ED41-E789-4E72-46DDA1A04015}"/>
          </ac:picMkLst>
        </pc:picChg>
        <pc:picChg chg="del">
          <ac:chgData name="Timo Klimmer" userId="af015218-587a-437d-921a-de4e64daf7ee" providerId="ADAL" clId="{70B1BDDE-D82A-45D6-B305-C65A9D12D933}" dt="2023-08-18T12:31:22.987" v="319" actId="478"/>
          <ac:picMkLst>
            <pc:docMk/>
            <pc:sldMk cId="3639164416" sldId="262"/>
            <ac:picMk id="27" creationId="{863C0DC7-9529-A39A-5B7C-4C9C969C5A4A}"/>
          </ac:picMkLst>
        </pc:picChg>
        <pc:picChg chg="mod">
          <ac:chgData name="Timo Klimmer" userId="af015218-587a-437d-921a-de4e64daf7ee" providerId="ADAL" clId="{70B1BDDE-D82A-45D6-B305-C65A9D12D933}" dt="2023-12-08T11:54:11.154" v="10837"/>
          <ac:picMkLst>
            <pc:docMk/>
            <pc:sldMk cId="3639164416" sldId="262"/>
            <ac:picMk id="36" creationId="{B263C422-9B40-E94D-4E6B-B095633E20CE}"/>
          </ac:picMkLst>
        </pc:picChg>
        <pc:picChg chg="mod">
          <ac:chgData name="Timo Klimmer" userId="af015218-587a-437d-921a-de4e64daf7ee" providerId="ADAL" clId="{70B1BDDE-D82A-45D6-B305-C65A9D12D933}" dt="2023-12-08T11:54:11.154" v="10837"/>
          <ac:picMkLst>
            <pc:docMk/>
            <pc:sldMk cId="3639164416" sldId="262"/>
            <ac:picMk id="37" creationId="{CC1FCB66-0F53-CE04-6B92-C80B3993EE6A}"/>
          </ac:picMkLst>
        </pc:picChg>
        <pc:picChg chg="mod">
          <ac:chgData name="Timo Klimmer" userId="af015218-587a-437d-921a-de4e64daf7ee" providerId="ADAL" clId="{70B1BDDE-D82A-45D6-B305-C65A9D12D933}" dt="2023-12-08T11:54:11.154" v="10837"/>
          <ac:picMkLst>
            <pc:docMk/>
            <pc:sldMk cId="3639164416" sldId="262"/>
            <ac:picMk id="38" creationId="{BE36C25A-F6B1-7EBB-26EC-7BE998B78B69}"/>
          </ac:picMkLst>
        </pc:picChg>
        <pc:picChg chg="mod">
          <ac:chgData name="Timo Klimmer" userId="af015218-587a-437d-921a-de4e64daf7ee" providerId="ADAL" clId="{70B1BDDE-D82A-45D6-B305-C65A9D12D933}" dt="2023-12-08T11:54:11.154" v="10837"/>
          <ac:picMkLst>
            <pc:docMk/>
            <pc:sldMk cId="3639164416" sldId="262"/>
            <ac:picMk id="43" creationId="{F19ABBAD-2D40-0BD0-ED2F-40A6996BC965}"/>
          </ac:picMkLst>
        </pc:picChg>
        <pc:picChg chg="mod">
          <ac:chgData name="Timo Klimmer" userId="af015218-587a-437d-921a-de4e64daf7ee" providerId="ADAL" clId="{70B1BDDE-D82A-45D6-B305-C65A9D12D933}" dt="2023-12-08T11:54:11.154" v="10837"/>
          <ac:picMkLst>
            <pc:docMk/>
            <pc:sldMk cId="3639164416" sldId="262"/>
            <ac:picMk id="44" creationId="{FBE25A47-0DB9-0DAA-DC94-6D1406D048BD}"/>
          </ac:picMkLst>
        </pc:picChg>
        <pc:picChg chg="mod">
          <ac:chgData name="Timo Klimmer" userId="af015218-587a-437d-921a-de4e64daf7ee" providerId="ADAL" clId="{70B1BDDE-D82A-45D6-B305-C65A9D12D933}" dt="2023-12-08T11:54:11.154" v="10837"/>
          <ac:picMkLst>
            <pc:docMk/>
            <pc:sldMk cId="3639164416" sldId="262"/>
            <ac:picMk id="45" creationId="{31C5D68E-FE7E-9EA6-C53E-EFACB1BF3145}"/>
          </ac:picMkLst>
        </pc:picChg>
        <pc:picChg chg="add mod">
          <ac:chgData name="Timo Klimmer" userId="af015218-587a-437d-921a-de4e64daf7ee" providerId="ADAL" clId="{70B1BDDE-D82A-45D6-B305-C65A9D12D933}" dt="2023-12-13T13:00:53.544" v="10958"/>
          <ac:picMkLst>
            <pc:docMk/>
            <pc:sldMk cId="3639164416" sldId="262"/>
            <ac:picMk id="46" creationId="{A0410437-492C-D97B-086B-AEEFA37BB294}"/>
          </ac:picMkLst>
        </pc:picChg>
        <pc:picChg chg="add mod">
          <ac:chgData name="Timo Klimmer" userId="af015218-587a-437d-921a-de4e64daf7ee" providerId="ADAL" clId="{70B1BDDE-D82A-45D6-B305-C65A9D12D933}" dt="2023-12-08T11:55:45.650" v="10907" actId="1076"/>
          <ac:picMkLst>
            <pc:docMk/>
            <pc:sldMk cId="3639164416" sldId="262"/>
            <ac:picMk id="58" creationId="{128BA0B9-1C38-93A1-0D62-0D00F3722C06}"/>
          </ac:picMkLst>
        </pc:picChg>
        <pc:cxnChg chg="del">
          <ac:chgData name="Timo Klimmer" userId="af015218-587a-437d-921a-de4e64daf7ee" providerId="ADAL" clId="{70B1BDDE-D82A-45D6-B305-C65A9D12D933}" dt="2023-12-08T11:54:10.293" v="10836" actId="478"/>
          <ac:cxnSpMkLst>
            <pc:docMk/>
            <pc:sldMk cId="3639164416" sldId="262"/>
            <ac:cxnSpMk id="26" creationId="{D1FE0702-F426-752B-C632-42D36268FA7B}"/>
          </ac:cxnSpMkLst>
        </pc:cxnChg>
        <pc:cxnChg chg="del mod">
          <ac:chgData name="Timo Klimmer" userId="af015218-587a-437d-921a-de4e64daf7ee" providerId="ADAL" clId="{70B1BDDE-D82A-45D6-B305-C65A9D12D933}" dt="2023-12-08T11:54:10.293" v="10836" actId="478"/>
          <ac:cxnSpMkLst>
            <pc:docMk/>
            <pc:sldMk cId="3639164416" sldId="262"/>
            <ac:cxnSpMk id="28" creationId="{BCD9F6AA-7D12-429C-0780-BFEE1BC09E2B}"/>
          </ac:cxnSpMkLst>
        </pc:cxnChg>
        <pc:cxnChg chg="del">
          <ac:chgData name="Timo Klimmer" userId="af015218-587a-437d-921a-de4e64daf7ee" providerId="ADAL" clId="{70B1BDDE-D82A-45D6-B305-C65A9D12D933}" dt="2023-12-08T11:54:10.293" v="10836" actId="478"/>
          <ac:cxnSpMkLst>
            <pc:docMk/>
            <pc:sldMk cId="3639164416" sldId="262"/>
            <ac:cxnSpMk id="29" creationId="{9BA1E133-7056-AF91-1F9E-D62C188CF577}"/>
          </ac:cxnSpMkLst>
        </pc:cxnChg>
        <pc:cxnChg chg="del mod">
          <ac:chgData name="Timo Klimmer" userId="af015218-587a-437d-921a-de4e64daf7ee" providerId="ADAL" clId="{70B1BDDE-D82A-45D6-B305-C65A9D12D933}" dt="2023-12-08T11:54:10.293" v="10836" actId="478"/>
          <ac:cxnSpMkLst>
            <pc:docMk/>
            <pc:sldMk cId="3639164416" sldId="262"/>
            <ac:cxnSpMk id="33" creationId="{DF158F97-44FC-3319-761E-7000FB9A4E01}"/>
          </ac:cxnSpMkLst>
        </pc:cxnChg>
        <pc:cxnChg chg="add mod">
          <ac:chgData name="Timo Klimmer" userId="af015218-587a-437d-921a-de4e64daf7ee" providerId="ADAL" clId="{70B1BDDE-D82A-45D6-B305-C65A9D12D933}" dt="2023-12-08T11:54:11.154" v="10837"/>
          <ac:cxnSpMkLst>
            <pc:docMk/>
            <pc:sldMk cId="3639164416" sldId="262"/>
            <ac:cxnSpMk id="48" creationId="{67F972D8-EDE5-A32D-4BB3-0B079CFF6E35}"/>
          </ac:cxnSpMkLst>
        </pc:cxnChg>
        <pc:cxnChg chg="add mod">
          <ac:chgData name="Timo Klimmer" userId="af015218-587a-437d-921a-de4e64daf7ee" providerId="ADAL" clId="{70B1BDDE-D82A-45D6-B305-C65A9D12D933}" dt="2023-12-08T11:54:11.154" v="10837"/>
          <ac:cxnSpMkLst>
            <pc:docMk/>
            <pc:sldMk cId="3639164416" sldId="262"/>
            <ac:cxnSpMk id="49" creationId="{5B25F272-9A7C-C84A-F3B3-8C1D8E20DA02}"/>
          </ac:cxnSpMkLst>
        </pc:cxnChg>
        <pc:cxnChg chg="add mod">
          <ac:chgData name="Timo Klimmer" userId="af015218-587a-437d-921a-de4e64daf7ee" providerId="ADAL" clId="{70B1BDDE-D82A-45D6-B305-C65A9D12D933}" dt="2023-12-08T11:54:11.154" v="10837"/>
          <ac:cxnSpMkLst>
            <pc:docMk/>
            <pc:sldMk cId="3639164416" sldId="262"/>
            <ac:cxnSpMk id="51" creationId="{F67D9EA0-105C-20E9-A329-1C854526C3CC}"/>
          </ac:cxnSpMkLst>
        </pc:cxnChg>
        <pc:cxnChg chg="add mod">
          <ac:chgData name="Timo Klimmer" userId="af015218-587a-437d-921a-de4e64daf7ee" providerId="ADAL" clId="{70B1BDDE-D82A-45D6-B305-C65A9D12D933}" dt="2023-12-08T11:55:35.427" v="10905" actId="1036"/>
          <ac:cxnSpMkLst>
            <pc:docMk/>
            <pc:sldMk cId="3639164416" sldId="262"/>
            <ac:cxnSpMk id="53" creationId="{E5FA4F7C-532D-F21C-17E5-173817B2FBEF}"/>
          </ac:cxnSpMkLst>
        </pc:cxnChg>
        <pc:cxnChg chg="add mod">
          <ac:chgData name="Timo Klimmer" userId="af015218-587a-437d-921a-de4e64daf7ee" providerId="ADAL" clId="{70B1BDDE-D82A-45D6-B305-C65A9D12D933}" dt="2023-12-08T11:54:11.154" v="10837"/>
          <ac:cxnSpMkLst>
            <pc:docMk/>
            <pc:sldMk cId="3639164416" sldId="262"/>
            <ac:cxnSpMk id="55" creationId="{2445CF5B-3383-5F0E-A1C8-8CA288D9D5B8}"/>
          </ac:cxnSpMkLst>
        </pc:cxnChg>
        <pc:cxnChg chg="add mod">
          <ac:chgData name="Timo Klimmer" userId="af015218-587a-437d-921a-de4e64daf7ee" providerId="ADAL" clId="{70B1BDDE-D82A-45D6-B305-C65A9D12D933}" dt="2023-12-08T11:55:35.427" v="10905" actId="1036"/>
          <ac:cxnSpMkLst>
            <pc:docMk/>
            <pc:sldMk cId="3639164416" sldId="262"/>
            <ac:cxnSpMk id="59" creationId="{19F45E10-9F0B-354A-37EC-DCE0CA9714A5}"/>
          </ac:cxnSpMkLst>
        </pc:cxnChg>
        <pc:cxnChg chg="del">
          <ac:chgData name="Timo Klimmer" userId="af015218-587a-437d-921a-de4e64daf7ee" providerId="ADAL" clId="{70B1BDDE-D82A-45D6-B305-C65A9D12D933}" dt="2023-12-08T11:54:10.293" v="10836" actId="478"/>
          <ac:cxnSpMkLst>
            <pc:docMk/>
            <pc:sldMk cId="3639164416" sldId="262"/>
            <ac:cxnSpMk id="65" creationId="{F0F87617-62D7-3BBA-7BB4-74AACB8A4C0D}"/>
          </ac:cxnSpMkLst>
        </pc:cxnChg>
        <pc:cxnChg chg="del">
          <ac:chgData name="Timo Klimmer" userId="af015218-587a-437d-921a-de4e64daf7ee" providerId="ADAL" clId="{70B1BDDE-D82A-45D6-B305-C65A9D12D933}" dt="2023-12-08T11:54:10.293" v="10836" actId="478"/>
          <ac:cxnSpMkLst>
            <pc:docMk/>
            <pc:sldMk cId="3639164416" sldId="262"/>
            <ac:cxnSpMk id="98" creationId="{BE1BE89A-B15C-8051-5CA7-623C08E1C361}"/>
          </ac:cxnSpMkLst>
        </pc:cxnChg>
      </pc:sldChg>
      <pc:sldChg chg="del">
        <pc:chgData name="Timo Klimmer" userId="af015218-587a-437d-921a-de4e64daf7ee" providerId="ADAL" clId="{70B1BDDE-D82A-45D6-B305-C65A9D12D933}" dt="2023-08-18T12:16:44.629" v="2" actId="2696"/>
        <pc:sldMkLst>
          <pc:docMk/>
          <pc:sldMk cId="948468621" sldId="263"/>
        </pc:sldMkLst>
      </pc:sldChg>
      <pc:sldChg chg="addSp delSp modSp del mod setBg">
        <pc:chgData name="Timo Klimmer" userId="af015218-587a-437d-921a-de4e64daf7ee" providerId="ADAL" clId="{70B1BDDE-D82A-45D6-B305-C65A9D12D933}" dt="2023-12-07T17:46:48.304" v="9900" actId="2696"/>
        <pc:sldMkLst>
          <pc:docMk/>
          <pc:sldMk cId="3427847405" sldId="313"/>
        </pc:sldMkLst>
        <pc:spChg chg="mod">
          <ac:chgData name="Timo Klimmer" userId="af015218-587a-437d-921a-de4e64daf7ee" providerId="ADAL" clId="{70B1BDDE-D82A-45D6-B305-C65A9D12D933}" dt="2023-12-07T17:46:22.423" v="9899" actId="207"/>
          <ac:spMkLst>
            <pc:docMk/>
            <pc:sldMk cId="3427847405" sldId="313"/>
            <ac:spMk id="2" creationId="{DFFB2AEC-ADC0-0FDC-EDC6-DA7BFF3E4AAE}"/>
          </ac:spMkLst>
        </pc:spChg>
        <pc:spChg chg="mod">
          <ac:chgData name="Timo Klimmer" userId="af015218-587a-437d-921a-de4e64daf7ee" providerId="ADAL" clId="{70B1BDDE-D82A-45D6-B305-C65A9D12D933}" dt="2023-12-07T14:39:07.950" v="8397" actId="6549"/>
          <ac:spMkLst>
            <pc:docMk/>
            <pc:sldMk cId="3427847405" sldId="313"/>
            <ac:spMk id="5" creationId="{6562ECFB-7438-3829-950E-04DC20A5EDB5}"/>
          </ac:spMkLst>
        </pc:spChg>
        <pc:spChg chg="del">
          <ac:chgData name="Timo Klimmer" userId="af015218-587a-437d-921a-de4e64daf7ee" providerId="ADAL" clId="{70B1BDDE-D82A-45D6-B305-C65A9D12D933}" dt="2023-12-07T14:39:13.161" v="8398" actId="478"/>
          <ac:spMkLst>
            <pc:docMk/>
            <pc:sldMk cId="3427847405" sldId="313"/>
            <ac:spMk id="7" creationId="{6B95A690-3EAF-EA8A-F63F-FA389F600E28}"/>
          </ac:spMkLst>
        </pc:spChg>
        <pc:spChg chg="del">
          <ac:chgData name="Timo Klimmer" userId="af015218-587a-437d-921a-de4e64daf7ee" providerId="ADAL" clId="{70B1BDDE-D82A-45D6-B305-C65A9D12D933}" dt="2023-12-07T14:39:13.161" v="8398" actId="478"/>
          <ac:spMkLst>
            <pc:docMk/>
            <pc:sldMk cId="3427847405" sldId="313"/>
            <ac:spMk id="9" creationId="{734CAACB-09FF-2D9B-4B02-98F500CE319F}"/>
          </ac:spMkLst>
        </pc:spChg>
        <pc:picChg chg="add mod modCrop">
          <ac:chgData name="Timo Klimmer" userId="af015218-587a-437d-921a-de4e64daf7ee" providerId="ADAL" clId="{70B1BDDE-D82A-45D6-B305-C65A9D12D933}" dt="2023-12-07T16:55:52.832" v="9392" actId="1076"/>
          <ac:picMkLst>
            <pc:docMk/>
            <pc:sldMk cId="3427847405" sldId="313"/>
            <ac:picMk id="3" creationId="{9BB0ABE4-7A92-C0A5-2717-CE5E5604D285}"/>
          </ac:picMkLst>
        </pc:picChg>
        <pc:picChg chg="del">
          <ac:chgData name="Timo Klimmer" userId="af015218-587a-437d-921a-de4e64daf7ee" providerId="ADAL" clId="{70B1BDDE-D82A-45D6-B305-C65A9D12D933}" dt="2023-12-07T14:39:13.161" v="8398" actId="478"/>
          <ac:picMkLst>
            <pc:docMk/>
            <pc:sldMk cId="3427847405" sldId="313"/>
            <ac:picMk id="6" creationId="{2CBA1D2D-15F5-E8F4-7565-F28B4248223D}"/>
          </ac:picMkLst>
        </pc:picChg>
        <pc:picChg chg="del">
          <ac:chgData name="Timo Klimmer" userId="af015218-587a-437d-921a-de4e64daf7ee" providerId="ADAL" clId="{70B1BDDE-D82A-45D6-B305-C65A9D12D933}" dt="2023-12-07T14:39:13.161" v="8398" actId="478"/>
          <ac:picMkLst>
            <pc:docMk/>
            <pc:sldMk cId="3427847405" sldId="313"/>
            <ac:picMk id="8" creationId="{5021A90C-2B38-4642-D301-1BD915FCCE82}"/>
          </ac:picMkLst>
        </pc:picChg>
      </pc:sldChg>
      <pc:sldChg chg="del">
        <pc:chgData name="Timo Klimmer" userId="af015218-587a-437d-921a-de4e64daf7ee" providerId="ADAL" clId="{70B1BDDE-D82A-45D6-B305-C65A9D12D933}" dt="2023-08-18T12:27:12.700" v="263" actId="47"/>
        <pc:sldMkLst>
          <pc:docMk/>
          <pc:sldMk cId="1544633003" sldId="2147479519"/>
        </pc:sldMkLst>
      </pc:sldChg>
      <pc:sldChg chg="del">
        <pc:chgData name="Timo Klimmer" userId="af015218-587a-437d-921a-de4e64daf7ee" providerId="ADAL" clId="{70B1BDDE-D82A-45D6-B305-C65A9D12D933}" dt="2023-08-18T12:27:30.442" v="264" actId="47"/>
        <pc:sldMkLst>
          <pc:docMk/>
          <pc:sldMk cId="184246966" sldId="2147479520"/>
        </pc:sldMkLst>
      </pc:sldChg>
      <pc:sldChg chg="del">
        <pc:chgData name="Timo Klimmer" userId="af015218-587a-437d-921a-de4e64daf7ee" providerId="ADAL" clId="{70B1BDDE-D82A-45D6-B305-C65A9D12D933}" dt="2023-08-18T12:27:30.442" v="264" actId="47"/>
        <pc:sldMkLst>
          <pc:docMk/>
          <pc:sldMk cId="2712594931" sldId="2147479521"/>
        </pc:sldMkLst>
      </pc:sldChg>
      <pc:sldChg chg="del">
        <pc:chgData name="Timo Klimmer" userId="af015218-587a-437d-921a-de4e64daf7ee" providerId="ADAL" clId="{70B1BDDE-D82A-45D6-B305-C65A9D12D933}" dt="2023-08-18T12:27:30.442" v="264" actId="47"/>
        <pc:sldMkLst>
          <pc:docMk/>
          <pc:sldMk cId="3561343251" sldId="2147479522"/>
        </pc:sldMkLst>
      </pc:sldChg>
      <pc:sldChg chg="del">
        <pc:chgData name="Timo Klimmer" userId="af015218-587a-437d-921a-de4e64daf7ee" providerId="ADAL" clId="{70B1BDDE-D82A-45D6-B305-C65A9D12D933}" dt="2023-08-18T12:27:30.442" v="264" actId="47"/>
        <pc:sldMkLst>
          <pc:docMk/>
          <pc:sldMk cId="3676131995" sldId="2147479523"/>
        </pc:sldMkLst>
      </pc:sldChg>
      <pc:sldChg chg="del">
        <pc:chgData name="Timo Klimmer" userId="af015218-587a-437d-921a-de4e64daf7ee" providerId="ADAL" clId="{70B1BDDE-D82A-45D6-B305-C65A9D12D933}" dt="2023-08-18T12:27:30.442" v="264" actId="47"/>
        <pc:sldMkLst>
          <pc:docMk/>
          <pc:sldMk cId="835858164" sldId="2147479524"/>
        </pc:sldMkLst>
      </pc:sldChg>
      <pc:sldChg chg="del">
        <pc:chgData name="Timo Klimmer" userId="af015218-587a-437d-921a-de4e64daf7ee" providerId="ADAL" clId="{70B1BDDE-D82A-45D6-B305-C65A9D12D933}" dt="2023-08-18T12:27:30.442" v="264" actId="47"/>
        <pc:sldMkLst>
          <pc:docMk/>
          <pc:sldMk cId="1036070968" sldId="2147479525"/>
        </pc:sldMkLst>
      </pc:sldChg>
      <pc:sldChg chg="del">
        <pc:chgData name="Timo Klimmer" userId="af015218-587a-437d-921a-de4e64daf7ee" providerId="ADAL" clId="{70B1BDDE-D82A-45D6-B305-C65A9D12D933}" dt="2023-08-18T12:27:30.442" v="264" actId="47"/>
        <pc:sldMkLst>
          <pc:docMk/>
          <pc:sldMk cId="4241399632" sldId="2147479526"/>
        </pc:sldMkLst>
      </pc:sldChg>
      <pc:sldChg chg="del">
        <pc:chgData name="Timo Klimmer" userId="af015218-587a-437d-921a-de4e64daf7ee" providerId="ADAL" clId="{70B1BDDE-D82A-45D6-B305-C65A9D12D933}" dt="2023-08-18T12:27:30.442" v="264" actId="47"/>
        <pc:sldMkLst>
          <pc:docMk/>
          <pc:sldMk cId="3245691200" sldId="2147479528"/>
        </pc:sldMkLst>
      </pc:sldChg>
      <pc:sldChg chg="del">
        <pc:chgData name="Timo Klimmer" userId="af015218-587a-437d-921a-de4e64daf7ee" providerId="ADAL" clId="{70B1BDDE-D82A-45D6-B305-C65A9D12D933}" dt="2023-08-18T12:27:30.442" v="264" actId="47"/>
        <pc:sldMkLst>
          <pc:docMk/>
          <pc:sldMk cId="2319884598" sldId="2147479529"/>
        </pc:sldMkLst>
      </pc:sldChg>
      <pc:sldChg chg="setBg">
        <pc:chgData name="Timo Klimmer" userId="af015218-587a-437d-921a-de4e64daf7ee" providerId="ADAL" clId="{70B1BDDE-D82A-45D6-B305-C65A9D12D933}" dt="2023-12-07T16:54:59.341" v="9387"/>
        <pc:sldMkLst>
          <pc:docMk/>
          <pc:sldMk cId="1762072039" sldId="2147479531"/>
        </pc:sldMkLst>
      </pc:sldChg>
      <pc:sldChg chg="del">
        <pc:chgData name="Timo Klimmer" userId="af015218-587a-437d-921a-de4e64daf7ee" providerId="ADAL" clId="{70B1BDDE-D82A-45D6-B305-C65A9D12D933}" dt="2023-08-18T12:27:12.700" v="263" actId="47"/>
        <pc:sldMkLst>
          <pc:docMk/>
          <pc:sldMk cId="1142782465" sldId="2147479545"/>
        </pc:sldMkLst>
      </pc:sldChg>
      <pc:sldChg chg="del">
        <pc:chgData name="Timo Klimmer" userId="af015218-587a-437d-921a-de4e64daf7ee" providerId="ADAL" clId="{70B1BDDE-D82A-45D6-B305-C65A9D12D933}" dt="2023-08-18T12:27:30.442" v="264" actId="47"/>
        <pc:sldMkLst>
          <pc:docMk/>
          <pc:sldMk cId="317407808" sldId="2147479546"/>
        </pc:sldMkLst>
      </pc:sldChg>
      <pc:sldChg chg="del">
        <pc:chgData name="Timo Klimmer" userId="af015218-587a-437d-921a-de4e64daf7ee" providerId="ADAL" clId="{70B1BDDE-D82A-45D6-B305-C65A9D12D933}" dt="2023-08-18T12:27:30.442" v="264" actId="47"/>
        <pc:sldMkLst>
          <pc:docMk/>
          <pc:sldMk cId="2251916430" sldId="2147479554"/>
        </pc:sldMkLst>
      </pc:sldChg>
      <pc:sldChg chg="addSp delSp modSp del mod">
        <pc:chgData name="Timo Klimmer" userId="af015218-587a-437d-921a-de4e64daf7ee" providerId="ADAL" clId="{70B1BDDE-D82A-45D6-B305-C65A9D12D933}" dt="2023-12-07T14:40:07.269" v="8404" actId="2696"/>
        <pc:sldMkLst>
          <pc:docMk/>
          <pc:sldMk cId="2896230504" sldId="2147479555"/>
        </pc:sldMkLst>
        <pc:spChg chg="add del mod">
          <ac:chgData name="Timo Klimmer" userId="af015218-587a-437d-921a-de4e64daf7ee" providerId="ADAL" clId="{70B1BDDE-D82A-45D6-B305-C65A9D12D933}" dt="2023-12-07T14:02:11.438" v="8295" actId="478"/>
          <ac:spMkLst>
            <pc:docMk/>
            <pc:sldMk cId="2896230504" sldId="2147479555"/>
            <ac:spMk id="2" creationId="{0D852F32-213E-645E-74BE-C43A8D3C44C1}"/>
          </ac:spMkLst>
        </pc:spChg>
        <pc:spChg chg="mod">
          <ac:chgData name="Timo Klimmer" userId="af015218-587a-437d-921a-de4e64daf7ee" providerId="ADAL" clId="{70B1BDDE-D82A-45D6-B305-C65A9D12D933}" dt="2023-12-07T14:10:06.751" v="8337" actId="108"/>
          <ac:spMkLst>
            <pc:docMk/>
            <pc:sldMk cId="2896230504" sldId="2147479555"/>
            <ac:spMk id="6" creationId="{27597EC4-DEE9-35B8-C517-AFED4AC0F241}"/>
          </ac:spMkLst>
        </pc:spChg>
        <pc:spChg chg="mod">
          <ac:chgData name="Timo Klimmer" userId="af015218-587a-437d-921a-de4e64daf7ee" providerId="ADAL" clId="{70B1BDDE-D82A-45D6-B305-C65A9D12D933}" dt="2023-12-07T14:06:31.044" v="8328" actId="20577"/>
          <ac:spMkLst>
            <pc:docMk/>
            <pc:sldMk cId="2896230504" sldId="2147479555"/>
            <ac:spMk id="7" creationId="{858EA073-B0C6-DC2B-8507-B9AC9E08BC92}"/>
          </ac:spMkLst>
        </pc:spChg>
        <pc:spChg chg="del mod">
          <ac:chgData name="Timo Klimmer" userId="af015218-587a-437d-921a-de4e64daf7ee" providerId="ADAL" clId="{70B1BDDE-D82A-45D6-B305-C65A9D12D933}" dt="2023-08-18T12:39:52.664" v="389" actId="478"/>
          <ac:spMkLst>
            <pc:docMk/>
            <pc:sldMk cId="2896230504" sldId="2147479555"/>
            <ac:spMk id="10" creationId="{4F720BEF-17F3-4ABC-21A1-A0A39E96C3F8}"/>
          </ac:spMkLst>
        </pc:spChg>
        <pc:spChg chg="add del mod">
          <ac:chgData name="Timo Klimmer" userId="af015218-587a-437d-921a-de4e64daf7ee" providerId="ADAL" clId="{70B1BDDE-D82A-45D6-B305-C65A9D12D933}" dt="2023-08-18T12:38:53.633" v="382"/>
          <ac:spMkLst>
            <pc:docMk/>
            <pc:sldMk cId="2896230504" sldId="2147479555"/>
            <ac:spMk id="14" creationId="{B3942881-3B10-FFCF-E104-73C8F704DC53}"/>
          </ac:spMkLst>
        </pc:spChg>
        <pc:spChg chg="mod">
          <ac:chgData name="Timo Klimmer" userId="af015218-587a-437d-921a-de4e64daf7ee" providerId="ADAL" clId="{70B1BDDE-D82A-45D6-B305-C65A9D12D933}" dt="2023-08-18T12:38:51.746" v="381"/>
          <ac:spMkLst>
            <pc:docMk/>
            <pc:sldMk cId="2896230504" sldId="2147479555"/>
            <ac:spMk id="18" creationId="{C60B5EC6-6E7E-8A35-FC18-5FD715B2E8A2}"/>
          </ac:spMkLst>
        </pc:spChg>
        <pc:spChg chg="mod">
          <ac:chgData name="Timo Klimmer" userId="af015218-587a-437d-921a-de4e64daf7ee" providerId="ADAL" clId="{70B1BDDE-D82A-45D6-B305-C65A9D12D933}" dt="2023-08-18T12:38:51.746" v="381"/>
          <ac:spMkLst>
            <pc:docMk/>
            <pc:sldMk cId="2896230504" sldId="2147479555"/>
            <ac:spMk id="19" creationId="{246DA4A7-5759-845F-732B-08B8DEB985D4}"/>
          </ac:spMkLst>
        </pc:spChg>
        <pc:spChg chg="mod">
          <ac:chgData name="Timo Klimmer" userId="af015218-587a-437d-921a-de4e64daf7ee" providerId="ADAL" clId="{70B1BDDE-D82A-45D6-B305-C65A9D12D933}" dt="2023-08-18T12:38:51.746" v="381"/>
          <ac:spMkLst>
            <pc:docMk/>
            <pc:sldMk cId="2896230504" sldId="2147479555"/>
            <ac:spMk id="20" creationId="{8B242916-18EA-D6F9-A715-2F5AE25FCAE0}"/>
          </ac:spMkLst>
        </pc:spChg>
        <pc:spChg chg="add mod ord">
          <ac:chgData name="Timo Klimmer" userId="af015218-587a-437d-921a-de4e64daf7ee" providerId="ADAL" clId="{70B1BDDE-D82A-45D6-B305-C65A9D12D933}" dt="2023-08-18T12:45:04.607" v="413" actId="207"/>
          <ac:spMkLst>
            <pc:docMk/>
            <pc:sldMk cId="2896230504" sldId="2147479555"/>
            <ac:spMk id="22" creationId="{9F0C9DA4-5396-503D-8CBB-ACAFDCB1E7E2}"/>
          </ac:spMkLst>
        </pc:spChg>
        <pc:spChg chg="add mod ord">
          <ac:chgData name="Timo Klimmer" userId="af015218-587a-437d-921a-de4e64daf7ee" providerId="ADAL" clId="{70B1BDDE-D82A-45D6-B305-C65A9D12D933}" dt="2023-12-07T14:09:44.092" v="8335" actId="207"/>
          <ac:spMkLst>
            <pc:docMk/>
            <pc:sldMk cId="2896230504" sldId="2147479555"/>
            <ac:spMk id="23" creationId="{56A2EB44-3419-9451-9221-9B3DFC1EE410}"/>
          </ac:spMkLst>
        </pc:spChg>
        <pc:grpChg chg="add del mod">
          <ac:chgData name="Timo Klimmer" userId="af015218-587a-437d-921a-de4e64daf7ee" providerId="ADAL" clId="{70B1BDDE-D82A-45D6-B305-C65A9D12D933}" dt="2023-08-18T12:38:53.633" v="382"/>
          <ac:grpSpMkLst>
            <pc:docMk/>
            <pc:sldMk cId="2896230504" sldId="2147479555"/>
            <ac:grpSpMk id="15" creationId="{53F5A76F-40D9-239D-F879-54197D9303F5}"/>
          </ac:grpSpMkLst>
        </pc:grpChg>
        <pc:picChg chg="add mod">
          <ac:chgData name="Timo Klimmer" userId="af015218-587a-437d-921a-de4e64daf7ee" providerId="ADAL" clId="{70B1BDDE-D82A-45D6-B305-C65A9D12D933}" dt="2023-08-18T12:43:33.031" v="402"/>
          <ac:picMkLst>
            <pc:docMk/>
            <pc:sldMk cId="2896230504" sldId="2147479555"/>
            <ac:picMk id="24" creationId="{5453607E-765F-C634-E2DB-19E62EE53CC0}"/>
          </ac:picMkLst>
        </pc:picChg>
        <pc:picChg chg="add mod">
          <ac:chgData name="Timo Klimmer" userId="af015218-587a-437d-921a-de4e64daf7ee" providerId="ADAL" clId="{70B1BDDE-D82A-45D6-B305-C65A9D12D933}" dt="2023-08-18T12:47:19.587" v="428" actId="1076"/>
          <ac:picMkLst>
            <pc:docMk/>
            <pc:sldMk cId="2896230504" sldId="2147479555"/>
            <ac:picMk id="25" creationId="{58663B48-F722-F58F-4872-A219A5999DAA}"/>
          </ac:picMkLst>
        </pc:picChg>
        <pc:picChg chg="add del mod">
          <ac:chgData name="Timo Klimmer" userId="af015218-587a-437d-921a-de4e64daf7ee" providerId="ADAL" clId="{70B1BDDE-D82A-45D6-B305-C65A9D12D933}" dt="2023-08-18T12:46:58.698" v="426" actId="478"/>
          <ac:picMkLst>
            <pc:docMk/>
            <pc:sldMk cId="2896230504" sldId="2147479555"/>
            <ac:picMk id="26" creationId="{055E9D25-29B7-62A2-8CFD-771CB9D5C8BF}"/>
          </ac:picMkLst>
        </pc:picChg>
        <pc:cxnChg chg="mod">
          <ac:chgData name="Timo Klimmer" userId="af015218-587a-437d-921a-de4e64daf7ee" providerId="ADAL" clId="{70B1BDDE-D82A-45D6-B305-C65A9D12D933}" dt="2023-08-18T12:38:51.746" v="381"/>
          <ac:cxnSpMkLst>
            <pc:docMk/>
            <pc:sldMk cId="2896230504" sldId="2147479555"/>
            <ac:cxnSpMk id="16" creationId="{693E8203-6556-A2EA-6D95-6DEA528FBC87}"/>
          </ac:cxnSpMkLst>
        </pc:cxnChg>
        <pc:cxnChg chg="mod">
          <ac:chgData name="Timo Klimmer" userId="af015218-587a-437d-921a-de4e64daf7ee" providerId="ADAL" clId="{70B1BDDE-D82A-45D6-B305-C65A9D12D933}" dt="2023-08-18T12:38:51.746" v="381"/>
          <ac:cxnSpMkLst>
            <pc:docMk/>
            <pc:sldMk cId="2896230504" sldId="2147479555"/>
            <ac:cxnSpMk id="17" creationId="{62FDF4D4-42FE-AAB5-371E-0F51A4705CF9}"/>
          </ac:cxnSpMkLst>
        </pc:cxnChg>
        <pc:cxnChg chg="mod">
          <ac:chgData name="Timo Klimmer" userId="af015218-587a-437d-921a-de4e64daf7ee" providerId="ADAL" clId="{70B1BDDE-D82A-45D6-B305-C65A9D12D933}" dt="2023-08-18T12:38:51.746" v="381"/>
          <ac:cxnSpMkLst>
            <pc:docMk/>
            <pc:sldMk cId="2896230504" sldId="2147479555"/>
            <ac:cxnSpMk id="21" creationId="{2FD5E329-B782-DCAA-F99E-0AF86C082B7B}"/>
          </ac:cxnSpMkLst>
        </pc:cxnChg>
      </pc:sldChg>
      <pc:sldChg chg="new del">
        <pc:chgData name="Timo Klimmer" userId="af015218-587a-437d-921a-de4e64daf7ee" providerId="ADAL" clId="{70B1BDDE-D82A-45D6-B305-C65A9D12D933}" dt="2023-08-18T12:26:05.343" v="248" actId="680"/>
        <pc:sldMkLst>
          <pc:docMk/>
          <pc:sldMk cId="1170882429" sldId="2147479556"/>
        </pc:sldMkLst>
      </pc:sldChg>
      <pc:sldChg chg="addSp delSp modSp new del mod modClrScheme chgLayout">
        <pc:chgData name="Timo Klimmer" userId="af015218-587a-437d-921a-de4e64daf7ee" providerId="ADAL" clId="{70B1BDDE-D82A-45D6-B305-C65A9D12D933}" dt="2023-08-18T13:56:11.832" v="2139" actId="2696"/>
        <pc:sldMkLst>
          <pc:docMk/>
          <pc:sldMk cId="3810343881" sldId="2147479556"/>
        </pc:sldMkLst>
        <pc:spChg chg="del mod ord">
          <ac:chgData name="Timo Klimmer" userId="af015218-587a-437d-921a-de4e64daf7ee" providerId="ADAL" clId="{70B1BDDE-D82A-45D6-B305-C65A9D12D933}" dt="2023-08-18T12:26:22.163" v="250" actId="700"/>
          <ac:spMkLst>
            <pc:docMk/>
            <pc:sldMk cId="3810343881" sldId="2147479556"/>
            <ac:spMk id="2" creationId="{1C07A182-B61F-C2EC-8A2D-1100667EA4BB}"/>
          </ac:spMkLst>
        </pc:spChg>
        <pc:spChg chg="del mod ord">
          <ac:chgData name="Timo Klimmer" userId="af015218-587a-437d-921a-de4e64daf7ee" providerId="ADAL" clId="{70B1BDDE-D82A-45D6-B305-C65A9D12D933}" dt="2023-08-18T12:26:22.163" v="250" actId="700"/>
          <ac:spMkLst>
            <pc:docMk/>
            <pc:sldMk cId="3810343881" sldId="2147479556"/>
            <ac:spMk id="3" creationId="{C76119D3-B515-6AC2-EF8F-000C533308BD}"/>
          </ac:spMkLst>
        </pc:spChg>
        <pc:spChg chg="del">
          <ac:chgData name="Timo Klimmer" userId="af015218-587a-437d-921a-de4e64daf7ee" providerId="ADAL" clId="{70B1BDDE-D82A-45D6-B305-C65A9D12D933}" dt="2023-08-18T12:26:22.163" v="250" actId="700"/>
          <ac:spMkLst>
            <pc:docMk/>
            <pc:sldMk cId="3810343881" sldId="2147479556"/>
            <ac:spMk id="4" creationId="{FD2218F5-EB91-2A85-68B8-C782FF3641C3}"/>
          </ac:spMkLst>
        </pc:spChg>
        <pc:spChg chg="del">
          <ac:chgData name="Timo Klimmer" userId="af015218-587a-437d-921a-de4e64daf7ee" providerId="ADAL" clId="{70B1BDDE-D82A-45D6-B305-C65A9D12D933}" dt="2023-08-18T12:26:22.163" v="250" actId="700"/>
          <ac:spMkLst>
            <pc:docMk/>
            <pc:sldMk cId="3810343881" sldId="2147479556"/>
            <ac:spMk id="5" creationId="{806B4A4B-9662-1016-537A-5B09B83CF092}"/>
          </ac:spMkLst>
        </pc:spChg>
        <pc:spChg chg="del">
          <ac:chgData name="Timo Klimmer" userId="af015218-587a-437d-921a-de4e64daf7ee" providerId="ADAL" clId="{70B1BDDE-D82A-45D6-B305-C65A9D12D933}" dt="2023-08-18T12:26:22.163" v="250" actId="700"/>
          <ac:spMkLst>
            <pc:docMk/>
            <pc:sldMk cId="3810343881" sldId="2147479556"/>
            <ac:spMk id="6" creationId="{497A3590-07BC-B166-B2C3-1CC3D463B0AE}"/>
          </ac:spMkLst>
        </pc:spChg>
        <pc:spChg chg="add mod ord">
          <ac:chgData name="Timo Klimmer" userId="af015218-587a-437d-921a-de4e64daf7ee" providerId="ADAL" clId="{70B1BDDE-D82A-45D6-B305-C65A9D12D933}" dt="2023-08-18T12:26:26.243" v="260" actId="20577"/>
          <ac:spMkLst>
            <pc:docMk/>
            <pc:sldMk cId="3810343881" sldId="2147479556"/>
            <ac:spMk id="7" creationId="{37BF836C-3BF7-59B3-E905-04787CDB343F}"/>
          </ac:spMkLst>
        </pc:spChg>
        <pc:spChg chg="add mod ord">
          <ac:chgData name="Timo Klimmer" userId="af015218-587a-437d-921a-de4e64daf7ee" providerId="ADAL" clId="{70B1BDDE-D82A-45D6-B305-C65A9D12D933}" dt="2023-08-18T13:43:43.251" v="1873" actId="6549"/>
          <ac:spMkLst>
            <pc:docMk/>
            <pc:sldMk cId="3810343881" sldId="2147479556"/>
            <ac:spMk id="8" creationId="{E018885C-323F-EA33-D835-59EC87DB0A9B}"/>
          </ac:spMkLst>
        </pc:spChg>
      </pc:sldChg>
      <pc:sldChg chg="addSp delSp modSp new del mod">
        <pc:chgData name="Timo Klimmer" userId="af015218-587a-437d-921a-de4e64daf7ee" providerId="ADAL" clId="{70B1BDDE-D82A-45D6-B305-C65A9D12D933}" dt="2023-12-07T15:00:28.521" v="8787" actId="2696"/>
        <pc:sldMkLst>
          <pc:docMk/>
          <pc:sldMk cId="1263631252" sldId="2147479557"/>
        </pc:sldMkLst>
        <pc:spChg chg="mod">
          <ac:chgData name="Timo Klimmer" userId="af015218-587a-437d-921a-de4e64daf7ee" providerId="ADAL" clId="{70B1BDDE-D82A-45D6-B305-C65A9D12D933}" dt="2023-08-18T13:43:51.298" v="1900" actId="20577"/>
          <ac:spMkLst>
            <pc:docMk/>
            <pc:sldMk cId="1263631252" sldId="2147479557"/>
            <ac:spMk id="2" creationId="{E30697EA-8194-744C-F31B-87F79486801B}"/>
          </ac:spMkLst>
        </pc:spChg>
        <pc:spChg chg="mod">
          <ac:chgData name="Timo Klimmer" userId="af015218-587a-437d-921a-de4e64daf7ee" providerId="ADAL" clId="{70B1BDDE-D82A-45D6-B305-C65A9D12D933}" dt="2023-12-06T19:52:27.637" v="7595" actId="6549"/>
          <ac:spMkLst>
            <pc:docMk/>
            <pc:sldMk cId="1263631252" sldId="2147479557"/>
            <ac:spMk id="3" creationId="{EA95AE80-240C-CFDB-DEB7-9214A8538DD6}"/>
          </ac:spMkLst>
        </pc:spChg>
        <pc:spChg chg="add mod topLvl">
          <ac:chgData name="Timo Klimmer" userId="af015218-587a-437d-921a-de4e64daf7ee" providerId="ADAL" clId="{70B1BDDE-D82A-45D6-B305-C65A9D12D933}" dt="2023-12-06T19:54:10.184" v="7621" actId="404"/>
          <ac:spMkLst>
            <pc:docMk/>
            <pc:sldMk cId="1263631252" sldId="2147479557"/>
            <ac:spMk id="5" creationId="{111060D9-BE73-1429-96D4-6DFF4F5874D4}"/>
          </ac:spMkLst>
        </pc:spChg>
        <pc:spChg chg="add del mod">
          <ac:chgData name="Timo Klimmer" userId="af015218-587a-437d-921a-de4e64daf7ee" providerId="ADAL" clId="{70B1BDDE-D82A-45D6-B305-C65A9D12D933}" dt="2023-09-11T16:12:40.057" v="3330" actId="478"/>
          <ac:spMkLst>
            <pc:docMk/>
            <pc:sldMk cId="1263631252" sldId="2147479557"/>
            <ac:spMk id="6" creationId="{44DA842D-375D-2493-521F-B9479B6A85B2}"/>
          </ac:spMkLst>
        </pc:spChg>
        <pc:spChg chg="add mod topLvl">
          <ac:chgData name="Timo Klimmer" userId="af015218-587a-437d-921a-de4e64daf7ee" providerId="ADAL" clId="{70B1BDDE-D82A-45D6-B305-C65A9D12D933}" dt="2023-12-06T19:54:10.184" v="7621" actId="404"/>
          <ac:spMkLst>
            <pc:docMk/>
            <pc:sldMk cId="1263631252" sldId="2147479557"/>
            <ac:spMk id="7" creationId="{A05F7C0E-1DD0-C8FD-4068-047248E218E0}"/>
          </ac:spMkLst>
        </pc:spChg>
        <pc:spChg chg="add mod topLvl">
          <ac:chgData name="Timo Klimmer" userId="af015218-587a-437d-921a-de4e64daf7ee" providerId="ADAL" clId="{70B1BDDE-D82A-45D6-B305-C65A9D12D933}" dt="2023-12-06T19:54:10.184" v="7621" actId="404"/>
          <ac:spMkLst>
            <pc:docMk/>
            <pc:sldMk cId="1263631252" sldId="2147479557"/>
            <ac:spMk id="8" creationId="{6EC00A5F-4F10-BED0-6DE3-B6B70D83E437}"/>
          </ac:spMkLst>
        </pc:spChg>
        <pc:spChg chg="add mod topLvl">
          <ac:chgData name="Timo Klimmer" userId="af015218-587a-437d-921a-de4e64daf7ee" providerId="ADAL" clId="{70B1BDDE-D82A-45D6-B305-C65A9D12D933}" dt="2023-12-06T19:54:10.184" v="7621" actId="404"/>
          <ac:spMkLst>
            <pc:docMk/>
            <pc:sldMk cId="1263631252" sldId="2147479557"/>
            <ac:spMk id="9" creationId="{4F9F34ED-179C-D55C-449F-0B2B58A67BBC}"/>
          </ac:spMkLst>
        </pc:spChg>
        <pc:spChg chg="add del mod">
          <ac:chgData name="Timo Klimmer" userId="af015218-587a-437d-921a-de4e64daf7ee" providerId="ADAL" clId="{70B1BDDE-D82A-45D6-B305-C65A9D12D933}" dt="2023-12-06T18:40:34.063" v="6056" actId="478"/>
          <ac:spMkLst>
            <pc:docMk/>
            <pc:sldMk cId="1263631252" sldId="2147479557"/>
            <ac:spMk id="10" creationId="{0409402F-574B-0263-E9CB-95B6E2F6EFD0}"/>
          </ac:spMkLst>
        </pc:spChg>
        <pc:spChg chg="add del mod">
          <ac:chgData name="Timo Klimmer" userId="af015218-587a-437d-921a-de4e64daf7ee" providerId="ADAL" clId="{70B1BDDE-D82A-45D6-B305-C65A9D12D933}" dt="2023-12-06T18:39:35.161" v="6041" actId="478"/>
          <ac:spMkLst>
            <pc:docMk/>
            <pc:sldMk cId="1263631252" sldId="2147479557"/>
            <ac:spMk id="13" creationId="{8574095D-A100-F32F-79D4-90B75D7FD9E8}"/>
          </ac:spMkLst>
        </pc:spChg>
        <pc:spChg chg="add mod topLvl">
          <ac:chgData name="Timo Klimmer" userId="af015218-587a-437d-921a-de4e64daf7ee" providerId="ADAL" clId="{70B1BDDE-D82A-45D6-B305-C65A9D12D933}" dt="2023-12-06T19:54:10.184" v="7621" actId="404"/>
          <ac:spMkLst>
            <pc:docMk/>
            <pc:sldMk cId="1263631252" sldId="2147479557"/>
            <ac:spMk id="14" creationId="{EB054C12-2D6D-B077-914E-97186B1F891F}"/>
          </ac:spMkLst>
        </pc:spChg>
        <pc:spChg chg="add del mod">
          <ac:chgData name="Timo Klimmer" userId="af015218-587a-437d-921a-de4e64daf7ee" providerId="ADAL" clId="{70B1BDDE-D82A-45D6-B305-C65A9D12D933}" dt="2023-12-06T18:40:34.063" v="6056" actId="478"/>
          <ac:spMkLst>
            <pc:docMk/>
            <pc:sldMk cId="1263631252" sldId="2147479557"/>
            <ac:spMk id="16" creationId="{1463E2B7-1936-3587-A227-FD86954B0F1D}"/>
          </ac:spMkLst>
        </pc:spChg>
        <pc:spChg chg="add del mod">
          <ac:chgData name="Timo Klimmer" userId="af015218-587a-437d-921a-de4e64daf7ee" providerId="ADAL" clId="{70B1BDDE-D82A-45D6-B305-C65A9D12D933}" dt="2023-12-06T18:40:34.063" v="6056" actId="478"/>
          <ac:spMkLst>
            <pc:docMk/>
            <pc:sldMk cId="1263631252" sldId="2147479557"/>
            <ac:spMk id="17" creationId="{59DCB972-DDCA-FA44-946C-C06FAB9462A4}"/>
          </ac:spMkLst>
        </pc:spChg>
        <pc:spChg chg="add del mod">
          <ac:chgData name="Timo Klimmer" userId="af015218-587a-437d-921a-de4e64daf7ee" providerId="ADAL" clId="{70B1BDDE-D82A-45D6-B305-C65A9D12D933}" dt="2023-12-06T18:40:34.063" v="6056" actId="478"/>
          <ac:spMkLst>
            <pc:docMk/>
            <pc:sldMk cId="1263631252" sldId="2147479557"/>
            <ac:spMk id="18" creationId="{BCB40D76-637F-53B9-4394-B3E401168701}"/>
          </ac:spMkLst>
        </pc:spChg>
        <pc:spChg chg="add del mod">
          <ac:chgData name="Timo Klimmer" userId="af015218-587a-437d-921a-de4e64daf7ee" providerId="ADAL" clId="{70B1BDDE-D82A-45D6-B305-C65A9D12D933}" dt="2023-12-06T19:01:54.073" v="7007" actId="478"/>
          <ac:spMkLst>
            <pc:docMk/>
            <pc:sldMk cId="1263631252" sldId="2147479557"/>
            <ac:spMk id="20" creationId="{E2FD444F-90E2-F211-956D-5CC104BE95D2}"/>
          </ac:spMkLst>
        </pc:spChg>
        <pc:spChg chg="add mod">
          <ac:chgData name="Timo Klimmer" userId="af015218-587a-437d-921a-de4e64daf7ee" providerId="ADAL" clId="{70B1BDDE-D82A-45D6-B305-C65A9D12D933}" dt="2023-12-06T19:05:05.220" v="7058" actId="6549"/>
          <ac:spMkLst>
            <pc:docMk/>
            <pc:sldMk cId="1263631252" sldId="2147479557"/>
            <ac:spMk id="23" creationId="{010E2CAB-7A64-0C1A-A244-B40E5A2294AF}"/>
          </ac:spMkLst>
        </pc:spChg>
        <pc:spChg chg="add mod">
          <ac:chgData name="Timo Klimmer" userId="af015218-587a-437d-921a-de4e64daf7ee" providerId="ADAL" clId="{70B1BDDE-D82A-45D6-B305-C65A9D12D933}" dt="2023-12-06T19:10:00.119" v="7277" actId="1076"/>
          <ac:spMkLst>
            <pc:docMk/>
            <pc:sldMk cId="1263631252" sldId="2147479557"/>
            <ac:spMk id="25" creationId="{1176C97A-3555-AE84-E0DF-3C6F06B7C7D2}"/>
          </ac:spMkLst>
        </pc:spChg>
        <pc:spChg chg="add mod">
          <ac:chgData name="Timo Klimmer" userId="af015218-587a-437d-921a-de4e64daf7ee" providerId="ADAL" clId="{70B1BDDE-D82A-45D6-B305-C65A9D12D933}" dt="2023-12-06T19:48:31.259" v="7557" actId="1076"/>
          <ac:spMkLst>
            <pc:docMk/>
            <pc:sldMk cId="1263631252" sldId="2147479557"/>
            <ac:spMk id="26" creationId="{34D15ECB-EF83-0DE1-315D-67D646FBC451}"/>
          </ac:spMkLst>
        </pc:spChg>
        <pc:spChg chg="add mod">
          <ac:chgData name="Timo Klimmer" userId="af015218-587a-437d-921a-de4e64daf7ee" providerId="ADAL" clId="{70B1BDDE-D82A-45D6-B305-C65A9D12D933}" dt="2023-12-06T19:53:45.814" v="7616" actId="20577"/>
          <ac:spMkLst>
            <pc:docMk/>
            <pc:sldMk cId="1263631252" sldId="2147479557"/>
            <ac:spMk id="28" creationId="{7D022294-8570-D5A9-561F-6111CD0501E6}"/>
          </ac:spMkLst>
        </pc:spChg>
        <pc:grpChg chg="add del">
          <ac:chgData name="Timo Klimmer" userId="af015218-587a-437d-921a-de4e64daf7ee" providerId="ADAL" clId="{70B1BDDE-D82A-45D6-B305-C65A9D12D933}" dt="2023-12-01T13:33:51.199" v="5178" actId="165"/>
          <ac:grpSpMkLst>
            <pc:docMk/>
            <pc:sldMk cId="1263631252" sldId="2147479557"/>
            <ac:grpSpMk id="10" creationId="{1102F2CD-E894-C2B1-4BC2-53BC00A2D3EC}"/>
          </ac:grpSpMkLst>
        </pc:grpChg>
        <pc:grpChg chg="add mod">
          <ac:chgData name="Timo Klimmer" userId="af015218-587a-437d-921a-de4e64daf7ee" providerId="ADAL" clId="{70B1BDDE-D82A-45D6-B305-C65A9D12D933}" dt="2023-12-06T19:54:21.445" v="7622" actId="1076"/>
          <ac:grpSpMkLst>
            <pc:docMk/>
            <pc:sldMk cId="1263631252" sldId="2147479557"/>
            <ac:grpSpMk id="21" creationId="{06E78B6D-42F2-DD2F-E758-3B5F85C0ECF7}"/>
          </ac:grpSpMkLst>
        </pc:grpChg>
        <pc:picChg chg="add mod topLvl modCrop">
          <ac:chgData name="Timo Klimmer" userId="af015218-587a-437d-921a-de4e64daf7ee" providerId="ADAL" clId="{70B1BDDE-D82A-45D6-B305-C65A9D12D933}" dt="2023-12-01T13:33:51.199" v="5178" actId="165"/>
          <ac:picMkLst>
            <pc:docMk/>
            <pc:sldMk cId="1263631252" sldId="2147479557"/>
            <ac:picMk id="4" creationId="{C79894C1-67DE-6A98-E7A3-69F14553FE77}"/>
          </ac:picMkLst>
        </pc:picChg>
        <pc:picChg chg="add mod topLvl">
          <ac:chgData name="Timo Klimmer" userId="af015218-587a-437d-921a-de4e64daf7ee" providerId="ADAL" clId="{70B1BDDE-D82A-45D6-B305-C65A9D12D933}" dt="2023-12-01T13:33:51.199" v="5178" actId="165"/>
          <ac:picMkLst>
            <pc:docMk/>
            <pc:sldMk cId="1263631252" sldId="2147479557"/>
            <ac:picMk id="6" creationId="{F75EC30B-2137-75C5-F5E1-ED64A1A0E579}"/>
          </ac:picMkLst>
        </pc:picChg>
        <pc:cxnChg chg="add mod topLvl">
          <ac:chgData name="Timo Klimmer" userId="af015218-587a-437d-921a-de4e64daf7ee" providerId="ADAL" clId="{70B1BDDE-D82A-45D6-B305-C65A9D12D933}" dt="2023-12-06T19:54:10.184" v="7621" actId="404"/>
          <ac:cxnSpMkLst>
            <pc:docMk/>
            <pc:sldMk cId="1263631252" sldId="2147479557"/>
            <ac:cxnSpMk id="11" creationId="{FF45DC9D-85F8-E628-A40E-0F62BC2B17AA}"/>
          </ac:cxnSpMkLst>
        </pc:cxnChg>
        <pc:cxnChg chg="add mod topLvl">
          <ac:chgData name="Timo Klimmer" userId="af015218-587a-437d-921a-de4e64daf7ee" providerId="ADAL" clId="{70B1BDDE-D82A-45D6-B305-C65A9D12D933}" dt="2023-12-06T19:54:10.184" v="7621" actId="404"/>
          <ac:cxnSpMkLst>
            <pc:docMk/>
            <pc:sldMk cId="1263631252" sldId="2147479557"/>
            <ac:cxnSpMk id="12" creationId="{38314A0F-AA38-C9DA-A406-28842E1D4426}"/>
          </ac:cxnSpMkLst>
        </pc:cxnChg>
        <pc:cxnChg chg="add mod topLvl">
          <ac:chgData name="Timo Klimmer" userId="af015218-587a-437d-921a-de4e64daf7ee" providerId="ADAL" clId="{70B1BDDE-D82A-45D6-B305-C65A9D12D933}" dt="2023-12-06T19:54:10.184" v="7621" actId="404"/>
          <ac:cxnSpMkLst>
            <pc:docMk/>
            <pc:sldMk cId="1263631252" sldId="2147479557"/>
            <ac:cxnSpMk id="15" creationId="{04EE70D4-EFF8-2BFD-8A4D-CC802F66F0DE}"/>
          </ac:cxnSpMkLst>
        </pc:cxnChg>
        <pc:cxnChg chg="add mod topLvl">
          <ac:chgData name="Timo Klimmer" userId="af015218-587a-437d-921a-de4e64daf7ee" providerId="ADAL" clId="{70B1BDDE-D82A-45D6-B305-C65A9D12D933}" dt="2023-12-01T13:33:51.199" v="5178" actId="165"/>
          <ac:cxnSpMkLst>
            <pc:docMk/>
            <pc:sldMk cId="1263631252" sldId="2147479557"/>
            <ac:cxnSpMk id="19" creationId="{05B0EC5E-184B-03EA-BC51-2CEF5CB6648C}"/>
          </ac:cxnSpMkLst>
        </pc:cxnChg>
      </pc:sldChg>
      <pc:sldChg chg="addSp delSp modSp add del mod">
        <pc:chgData name="Timo Klimmer" userId="af015218-587a-437d-921a-de4e64daf7ee" providerId="ADAL" clId="{70B1BDDE-D82A-45D6-B305-C65A9D12D933}" dt="2023-12-06T17:09:34.284" v="5669" actId="2696"/>
        <pc:sldMkLst>
          <pc:docMk/>
          <pc:sldMk cId="3339269520" sldId="2147479558"/>
        </pc:sldMkLst>
        <pc:spChg chg="add del mod">
          <ac:chgData name="Timo Klimmer" userId="af015218-587a-437d-921a-de4e64daf7ee" providerId="ADAL" clId="{70B1BDDE-D82A-45D6-B305-C65A9D12D933}" dt="2023-08-18T13:48:35.099" v="1966" actId="478"/>
          <ac:spMkLst>
            <pc:docMk/>
            <pc:sldMk cId="3339269520" sldId="2147479558"/>
            <ac:spMk id="3" creationId="{17E4EE42-BEEB-6D94-5890-EF9945BDDC6B}"/>
          </ac:spMkLst>
        </pc:spChg>
        <pc:spChg chg="add del mod">
          <ac:chgData name="Timo Klimmer" userId="af015218-587a-437d-921a-de4e64daf7ee" providerId="ADAL" clId="{70B1BDDE-D82A-45D6-B305-C65A9D12D933}" dt="2023-08-18T13:48:43.014" v="1968" actId="478"/>
          <ac:spMkLst>
            <pc:docMk/>
            <pc:sldMk cId="3339269520" sldId="2147479558"/>
            <ac:spMk id="4" creationId="{838D00FC-39D3-2EA7-BFD5-0F3B47C8EFD0}"/>
          </ac:spMkLst>
        </pc:spChg>
        <pc:spChg chg="add del mod">
          <ac:chgData name="Timo Klimmer" userId="af015218-587a-437d-921a-de4e64daf7ee" providerId="ADAL" clId="{70B1BDDE-D82A-45D6-B305-C65A9D12D933}" dt="2023-08-18T13:50:36.053" v="1990" actId="478"/>
          <ac:spMkLst>
            <pc:docMk/>
            <pc:sldMk cId="3339269520" sldId="2147479558"/>
            <ac:spMk id="5" creationId="{C2F8540F-1F21-7A37-3833-F824FFBA277E}"/>
          </ac:spMkLst>
        </pc:spChg>
        <pc:spChg chg="add del mod">
          <ac:chgData name="Timo Klimmer" userId="af015218-587a-437d-921a-de4e64daf7ee" providerId="ADAL" clId="{70B1BDDE-D82A-45D6-B305-C65A9D12D933}" dt="2023-08-18T13:50:36.697" v="1991" actId="478"/>
          <ac:spMkLst>
            <pc:docMk/>
            <pc:sldMk cId="3339269520" sldId="2147479558"/>
            <ac:spMk id="6" creationId="{352B427F-6039-A35C-1A3C-3BF6DD5D7B26}"/>
          </ac:spMkLst>
        </pc:spChg>
        <pc:spChg chg="del">
          <ac:chgData name="Timo Klimmer" userId="af015218-587a-437d-921a-de4e64daf7ee" providerId="ADAL" clId="{70B1BDDE-D82A-45D6-B305-C65A9D12D933}" dt="2023-08-18T13:48:33.177" v="1965" actId="478"/>
          <ac:spMkLst>
            <pc:docMk/>
            <pc:sldMk cId="3339269520" sldId="2147479558"/>
            <ac:spMk id="8" creationId="{E018885C-323F-EA33-D835-59EC87DB0A9B}"/>
          </ac:spMkLst>
        </pc:spChg>
        <pc:spChg chg="add del mod">
          <ac:chgData name="Timo Klimmer" userId="af015218-587a-437d-921a-de4e64daf7ee" providerId="ADAL" clId="{70B1BDDE-D82A-45D6-B305-C65A9D12D933}" dt="2023-08-18T13:49:20.882" v="1979" actId="478"/>
          <ac:spMkLst>
            <pc:docMk/>
            <pc:sldMk cId="3339269520" sldId="2147479558"/>
            <ac:spMk id="9" creationId="{4914E077-164F-FC67-CFBF-B28B13E147DD}"/>
          </ac:spMkLst>
        </pc:spChg>
        <pc:spChg chg="add mod">
          <ac:chgData name="Timo Klimmer" userId="af015218-587a-437d-921a-de4e64daf7ee" providerId="ADAL" clId="{70B1BDDE-D82A-45D6-B305-C65A9D12D933}" dt="2023-11-09T15:37:57.288" v="5124" actId="20577"/>
          <ac:spMkLst>
            <pc:docMk/>
            <pc:sldMk cId="3339269520" sldId="2147479558"/>
            <ac:spMk id="10" creationId="{3E4F1BBB-5DA6-F28D-7FF2-992F85FFB9FA}"/>
          </ac:spMkLst>
        </pc:spChg>
        <pc:spChg chg="add mod">
          <ac:chgData name="Timo Klimmer" userId="af015218-587a-437d-921a-de4e64daf7ee" providerId="ADAL" clId="{70B1BDDE-D82A-45D6-B305-C65A9D12D933}" dt="2023-11-09T15:37:21.007" v="5100" actId="404"/>
          <ac:spMkLst>
            <pc:docMk/>
            <pc:sldMk cId="3339269520" sldId="2147479558"/>
            <ac:spMk id="11" creationId="{B0B21CCE-6766-315B-717D-FBFFE67BFB6A}"/>
          </ac:spMkLst>
        </pc:spChg>
        <pc:spChg chg="add mod">
          <ac:chgData name="Timo Klimmer" userId="af015218-587a-437d-921a-de4e64daf7ee" providerId="ADAL" clId="{70B1BDDE-D82A-45D6-B305-C65A9D12D933}" dt="2023-11-09T15:37:24.323" v="5101" actId="404"/>
          <ac:spMkLst>
            <pc:docMk/>
            <pc:sldMk cId="3339269520" sldId="2147479558"/>
            <ac:spMk id="12" creationId="{6E6EDA2B-956D-9B32-B4A0-7FBBD081D6A6}"/>
          </ac:spMkLst>
        </pc:spChg>
        <pc:picChg chg="add mod">
          <ac:chgData name="Timo Klimmer" userId="af015218-587a-437d-921a-de4e64daf7ee" providerId="ADAL" clId="{70B1BDDE-D82A-45D6-B305-C65A9D12D933}" dt="2023-08-18T14:39:17.485" v="3016" actId="12789"/>
          <ac:picMkLst>
            <pc:docMk/>
            <pc:sldMk cId="3339269520" sldId="2147479558"/>
            <ac:picMk id="14" creationId="{D7421793-DC0D-678A-7A21-72BE386AF8FD}"/>
          </ac:picMkLst>
        </pc:picChg>
        <pc:picChg chg="add del mod">
          <ac:chgData name="Timo Klimmer" userId="af015218-587a-437d-921a-de4e64daf7ee" providerId="ADAL" clId="{70B1BDDE-D82A-45D6-B305-C65A9D12D933}" dt="2023-08-18T14:29:13.935" v="2899" actId="478"/>
          <ac:picMkLst>
            <pc:docMk/>
            <pc:sldMk cId="3339269520" sldId="2147479558"/>
            <ac:picMk id="16" creationId="{18333CD4-D993-BE21-CCB8-7F0A4D69A3F6}"/>
          </ac:picMkLst>
        </pc:picChg>
        <pc:picChg chg="add del mod">
          <ac:chgData name="Timo Klimmer" userId="af015218-587a-437d-921a-de4e64daf7ee" providerId="ADAL" clId="{70B1BDDE-D82A-45D6-B305-C65A9D12D933}" dt="2023-08-18T14:29:13.068" v="2898" actId="478"/>
          <ac:picMkLst>
            <pc:docMk/>
            <pc:sldMk cId="3339269520" sldId="2147479558"/>
            <ac:picMk id="18" creationId="{AD3E1CD6-C8EA-2ADB-72A9-9653F15367EA}"/>
          </ac:picMkLst>
        </pc:picChg>
        <pc:picChg chg="add del mod">
          <ac:chgData name="Timo Klimmer" userId="af015218-587a-437d-921a-de4e64daf7ee" providerId="ADAL" clId="{70B1BDDE-D82A-45D6-B305-C65A9D12D933}" dt="2023-08-18T14:32:19.725" v="2917" actId="478"/>
          <ac:picMkLst>
            <pc:docMk/>
            <pc:sldMk cId="3339269520" sldId="2147479558"/>
            <ac:picMk id="20" creationId="{12274DA8-A5DE-86D1-1D53-6BC6265B6624}"/>
          </ac:picMkLst>
        </pc:picChg>
        <pc:picChg chg="add del mod">
          <ac:chgData name="Timo Klimmer" userId="af015218-587a-437d-921a-de4e64daf7ee" providerId="ADAL" clId="{70B1BDDE-D82A-45D6-B305-C65A9D12D933}" dt="2023-08-18T14:32:19.725" v="2917" actId="478"/>
          <ac:picMkLst>
            <pc:docMk/>
            <pc:sldMk cId="3339269520" sldId="2147479558"/>
            <ac:picMk id="22" creationId="{54092007-E53C-7511-928F-6B216BB1377A}"/>
          </ac:picMkLst>
        </pc:picChg>
        <pc:picChg chg="add mod">
          <ac:chgData name="Timo Klimmer" userId="af015218-587a-437d-921a-de4e64daf7ee" providerId="ADAL" clId="{70B1BDDE-D82A-45D6-B305-C65A9D12D933}" dt="2023-08-18T14:39:17.485" v="3016" actId="12789"/>
          <ac:picMkLst>
            <pc:docMk/>
            <pc:sldMk cId="3339269520" sldId="2147479558"/>
            <ac:picMk id="24" creationId="{866B2C3C-770A-FDD1-82B9-E15B55F1954E}"/>
          </ac:picMkLst>
        </pc:picChg>
        <pc:picChg chg="add mod">
          <ac:chgData name="Timo Klimmer" userId="af015218-587a-437d-921a-de4e64daf7ee" providerId="ADAL" clId="{70B1BDDE-D82A-45D6-B305-C65A9D12D933}" dt="2023-08-18T14:39:17.485" v="3016" actId="12789"/>
          <ac:picMkLst>
            <pc:docMk/>
            <pc:sldMk cId="3339269520" sldId="2147479558"/>
            <ac:picMk id="26" creationId="{F5290258-CBB0-E55D-6178-9A039916633A}"/>
          </ac:picMkLst>
        </pc:picChg>
        <pc:picChg chg="add del mod">
          <ac:chgData name="Timo Klimmer" userId="af015218-587a-437d-921a-de4e64daf7ee" providerId="ADAL" clId="{70B1BDDE-D82A-45D6-B305-C65A9D12D933}" dt="2023-08-18T14:32:17.489" v="2916" actId="478"/>
          <ac:picMkLst>
            <pc:docMk/>
            <pc:sldMk cId="3339269520" sldId="2147479558"/>
            <ac:picMk id="28" creationId="{6201FC3F-C4D9-7E9A-CFF7-CAEBEC8FB9CA}"/>
          </ac:picMkLst>
        </pc:picChg>
      </pc:sldChg>
      <pc:sldChg chg="addSp delSp modSp new mod setBg">
        <pc:chgData name="Timo Klimmer" userId="af015218-587a-437d-921a-de4e64daf7ee" providerId="ADAL" clId="{70B1BDDE-D82A-45D6-B305-C65A9D12D933}" dt="2023-12-07T16:54:23.891" v="9384" actId="207"/>
        <pc:sldMkLst>
          <pc:docMk/>
          <pc:sldMk cId="1996650900" sldId="2147479559"/>
        </pc:sldMkLst>
        <pc:spChg chg="del">
          <ac:chgData name="Timo Klimmer" userId="af015218-587a-437d-921a-de4e64daf7ee" providerId="ADAL" clId="{70B1BDDE-D82A-45D6-B305-C65A9D12D933}" dt="2023-08-18T14:22:14.301" v="2858" actId="478"/>
          <ac:spMkLst>
            <pc:docMk/>
            <pc:sldMk cId="1996650900" sldId="2147479559"/>
            <ac:spMk id="2" creationId="{99DDD1DF-06FB-A7C0-C481-CE814CBD33CA}"/>
          </ac:spMkLst>
        </pc:spChg>
        <pc:spChg chg="del">
          <ac:chgData name="Timo Klimmer" userId="af015218-587a-437d-921a-de4e64daf7ee" providerId="ADAL" clId="{70B1BDDE-D82A-45D6-B305-C65A9D12D933}" dt="2023-08-18T14:22:14.301" v="2858" actId="478"/>
          <ac:spMkLst>
            <pc:docMk/>
            <pc:sldMk cId="1996650900" sldId="2147479559"/>
            <ac:spMk id="3" creationId="{1E2ECDC8-0A0A-78FB-2B42-3E2D3D867B7C}"/>
          </ac:spMkLst>
        </pc:spChg>
        <pc:spChg chg="del">
          <ac:chgData name="Timo Klimmer" userId="af015218-587a-437d-921a-de4e64daf7ee" providerId="ADAL" clId="{70B1BDDE-D82A-45D6-B305-C65A9D12D933}" dt="2023-08-18T14:22:14.301" v="2858" actId="478"/>
          <ac:spMkLst>
            <pc:docMk/>
            <pc:sldMk cId="1996650900" sldId="2147479559"/>
            <ac:spMk id="4" creationId="{53311A04-510D-49BC-9A13-3C128414BA0E}"/>
          </ac:spMkLst>
        </pc:spChg>
        <pc:spChg chg="add mod">
          <ac:chgData name="Timo Klimmer" userId="af015218-587a-437d-921a-de4e64daf7ee" providerId="ADAL" clId="{70B1BDDE-D82A-45D6-B305-C65A9D12D933}" dt="2023-08-18T14:23:48.326" v="2859"/>
          <ac:spMkLst>
            <pc:docMk/>
            <pc:sldMk cId="1996650900" sldId="2147479559"/>
            <ac:spMk id="5" creationId="{503ED072-11EE-B450-8D25-0488FA99DE9A}"/>
          </ac:spMkLst>
        </pc:spChg>
        <pc:spChg chg="add mod">
          <ac:chgData name="Timo Klimmer" userId="af015218-587a-437d-921a-de4e64daf7ee" providerId="ADAL" clId="{70B1BDDE-D82A-45D6-B305-C65A9D12D933}" dt="2023-12-07T16:54:23.891" v="9384" actId="207"/>
          <ac:spMkLst>
            <pc:docMk/>
            <pc:sldMk cId="1996650900" sldId="2147479559"/>
            <ac:spMk id="6" creationId="{69A999BA-7E1E-A578-7F95-3F53D21E78C7}"/>
          </ac:spMkLst>
        </pc:spChg>
        <pc:spChg chg="add mod">
          <ac:chgData name="Timo Klimmer" userId="af015218-587a-437d-921a-de4e64daf7ee" providerId="ADAL" clId="{70B1BDDE-D82A-45D6-B305-C65A9D12D933}" dt="2023-08-18T14:27:17.428" v="2888" actId="207"/>
          <ac:spMkLst>
            <pc:docMk/>
            <pc:sldMk cId="1996650900" sldId="2147479559"/>
            <ac:spMk id="7" creationId="{7FD130DC-D447-4876-784F-152271107331}"/>
          </ac:spMkLst>
        </pc:spChg>
        <pc:spChg chg="add mod">
          <ac:chgData name="Timo Klimmer" userId="af015218-587a-437d-921a-de4e64daf7ee" providerId="ADAL" clId="{70B1BDDE-D82A-45D6-B305-C65A9D12D933}" dt="2023-08-18T14:23:57.103" v="2860" actId="207"/>
          <ac:spMkLst>
            <pc:docMk/>
            <pc:sldMk cId="1996650900" sldId="2147479559"/>
            <ac:spMk id="8" creationId="{A0898021-3DF1-38DE-BE11-BA68824FC373}"/>
          </ac:spMkLst>
        </pc:spChg>
      </pc:sldChg>
      <pc:sldChg chg="addSp delSp modSp new del mod modClrScheme chgLayout">
        <pc:chgData name="Timo Klimmer" userId="af015218-587a-437d-921a-de4e64daf7ee" providerId="ADAL" clId="{70B1BDDE-D82A-45D6-B305-C65A9D12D933}" dt="2023-08-18T14:09:56.819" v="2438" actId="2696"/>
        <pc:sldMkLst>
          <pc:docMk/>
          <pc:sldMk cId="2685550257" sldId="2147479559"/>
        </pc:sldMkLst>
        <pc:spChg chg="del mod ord">
          <ac:chgData name="Timo Klimmer" userId="af015218-587a-437d-921a-de4e64daf7ee" providerId="ADAL" clId="{70B1BDDE-D82A-45D6-B305-C65A9D12D933}" dt="2023-08-18T14:03:02.643" v="2161" actId="700"/>
          <ac:spMkLst>
            <pc:docMk/>
            <pc:sldMk cId="2685550257" sldId="2147479559"/>
            <ac:spMk id="2" creationId="{8087DE50-370D-D8E8-3957-0355D24E01D3}"/>
          </ac:spMkLst>
        </pc:spChg>
        <pc:spChg chg="del mod ord">
          <ac:chgData name="Timo Klimmer" userId="af015218-587a-437d-921a-de4e64daf7ee" providerId="ADAL" clId="{70B1BDDE-D82A-45D6-B305-C65A9D12D933}" dt="2023-08-18T14:03:02.643" v="2161" actId="700"/>
          <ac:spMkLst>
            <pc:docMk/>
            <pc:sldMk cId="2685550257" sldId="2147479559"/>
            <ac:spMk id="3" creationId="{05350FCB-199C-7B29-E846-DCA06B42BC3E}"/>
          </ac:spMkLst>
        </pc:spChg>
        <pc:spChg chg="del">
          <ac:chgData name="Timo Klimmer" userId="af015218-587a-437d-921a-de4e64daf7ee" providerId="ADAL" clId="{70B1BDDE-D82A-45D6-B305-C65A9D12D933}" dt="2023-08-18T14:03:02.643" v="2161" actId="700"/>
          <ac:spMkLst>
            <pc:docMk/>
            <pc:sldMk cId="2685550257" sldId="2147479559"/>
            <ac:spMk id="4" creationId="{BA7FC0EE-6319-2A7D-937B-7FDDB11D5C30}"/>
          </ac:spMkLst>
        </pc:spChg>
        <pc:spChg chg="add mod ord">
          <ac:chgData name="Timo Klimmer" userId="af015218-587a-437d-921a-de4e64daf7ee" providerId="ADAL" clId="{70B1BDDE-D82A-45D6-B305-C65A9D12D933}" dt="2023-08-18T14:03:15.607" v="2177" actId="20577"/>
          <ac:spMkLst>
            <pc:docMk/>
            <pc:sldMk cId="2685550257" sldId="2147479559"/>
            <ac:spMk id="5" creationId="{14BEE7AB-44A4-E195-7038-6CC37283E81B}"/>
          </ac:spMkLst>
        </pc:spChg>
        <pc:spChg chg="add mod ord">
          <ac:chgData name="Timo Klimmer" userId="af015218-587a-437d-921a-de4e64daf7ee" providerId="ADAL" clId="{70B1BDDE-D82A-45D6-B305-C65A9D12D933}" dt="2023-08-18T14:03:42.244" v="2191" actId="12"/>
          <ac:spMkLst>
            <pc:docMk/>
            <pc:sldMk cId="2685550257" sldId="2147479559"/>
            <ac:spMk id="6" creationId="{9BF74C24-3F94-843B-46E5-DB66B43D3B62}"/>
          </ac:spMkLst>
        </pc:spChg>
        <pc:spChg chg="add mod ord">
          <ac:chgData name="Timo Klimmer" userId="af015218-587a-437d-921a-de4e64daf7ee" providerId="ADAL" clId="{70B1BDDE-D82A-45D6-B305-C65A9D12D933}" dt="2023-08-18T14:03:02.643" v="2161" actId="700"/>
          <ac:spMkLst>
            <pc:docMk/>
            <pc:sldMk cId="2685550257" sldId="2147479559"/>
            <ac:spMk id="7" creationId="{245FAF2D-0924-3019-D7C5-7B4CEB777AEA}"/>
          </ac:spMkLst>
        </pc:spChg>
      </pc:sldChg>
      <pc:sldChg chg="modSp add del mod">
        <pc:chgData name="Timo Klimmer" userId="af015218-587a-437d-921a-de4e64daf7ee" providerId="ADAL" clId="{70B1BDDE-D82A-45D6-B305-C65A9D12D933}" dt="2023-12-07T16:49:55.337" v="9367" actId="47"/>
        <pc:sldMkLst>
          <pc:docMk/>
          <pc:sldMk cId="1863047265" sldId="2147479560"/>
        </pc:sldMkLst>
        <pc:spChg chg="mod">
          <ac:chgData name="Timo Klimmer" userId="af015218-587a-437d-921a-de4e64daf7ee" providerId="ADAL" clId="{70B1BDDE-D82A-45D6-B305-C65A9D12D933}" dt="2023-08-18T15:57:04.149" v="3067" actId="20577"/>
          <ac:spMkLst>
            <pc:docMk/>
            <pc:sldMk cId="1863047265" sldId="2147479560"/>
            <ac:spMk id="2" creationId="{E30697EA-8194-744C-F31B-87F79486801B}"/>
          </ac:spMkLst>
        </pc:spChg>
        <pc:spChg chg="mod">
          <ac:chgData name="Timo Klimmer" userId="af015218-587a-437d-921a-de4e64daf7ee" providerId="ADAL" clId="{70B1BDDE-D82A-45D6-B305-C65A9D12D933}" dt="2023-12-06T20:52:51.204" v="8289" actId="113"/>
          <ac:spMkLst>
            <pc:docMk/>
            <pc:sldMk cId="1863047265" sldId="2147479560"/>
            <ac:spMk id="3" creationId="{EA95AE80-240C-CFDB-DEB7-9214A8538DD6}"/>
          </ac:spMkLst>
        </pc:spChg>
      </pc:sldChg>
      <pc:sldChg chg="addSp delSp modSp add mod ord setBg">
        <pc:chgData name="Timo Klimmer" userId="af015218-587a-437d-921a-de4e64daf7ee" providerId="ADAL" clId="{70B1BDDE-D82A-45D6-B305-C65A9D12D933}" dt="2023-12-07T16:50:19.764" v="9370"/>
        <pc:sldMkLst>
          <pc:docMk/>
          <pc:sldMk cId="1873788484" sldId="2147479561"/>
        </pc:sldMkLst>
        <pc:spChg chg="mod">
          <ac:chgData name="Timo Klimmer" userId="af015218-587a-437d-921a-de4e64daf7ee" providerId="ADAL" clId="{70B1BDDE-D82A-45D6-B305-C65A9D12D933}" dt="2023-10-10T10:56:42.947" v="4883" actId="6549"/>
          <ac:spMkLst>
            <pc:docMk/>
            <pc:sldMk cId="1873788484" sldId="2147479561"/>
            <ac:spMk id="2" creationId="{1B35B9BD-B240-B88E-F92F-F644DB3EFF27}"/>
          </ac:spMkLst>
        </pc:spChg>
        <pc:grpChg chg="add mod">
          <ac:chgData name="Timo Klimmer" userId="af015218-587a-437d-921a-de4e64daf7ee" providerId="ADAL" clId="{70B1BDDE-D82A-45D6-B305-C65A9D12D933}" dt="2023-10-10T10:56:56.653" v="4884" actId="12788"/>
          <ac:grpSpMkLst>
            <pc:docMk/>
            <pc:sldMk cId="1873788484" sldId="2147479561"/>
            <ac:grpSpMk id="8" creationId="{9D2E7D68-3869-52CA-ACD6-23BA882600A1}"/>
          </ac:grpSpMkLst>
        </pc:grpChg>
        <pc:picChg chg="del">
          <ac:chgData name="Timo Klimmer" userId="af015218-587a-437d-921a-de4e64daf7ee" providerId="ADAL" clId="{70B1BDDE-D82A-45D6-B305-C65A9D12D933}" dt="2023-10-10T10:46:44.579" v="4740" actId="478"/>
          <ac:picMkLst>
            <pc:docMk/>
            <pc:sldMk cId="1873788484" sldId="2147479561"/>
            <ac:picMk id="4" creationId="{70167F4B-E2C5-80A0-F800-DEFC5A695AB8}"/>
          </ac:picMkLst>
        </pc:picChg>
        <pc:picChg chg="add mod">
          <ac:chgData name="Timo Klimmer" userId="af015218-587a-437d-921a-de4e64daf7ee" providerId="ADAL" clId="{70B1BDDE-D82A-45D6-B305-C65A9D12D933}" dt="2023-10-10T10:56:56.653" v="4884" actId="12788"/>
          <ac:picMkLst>
            <pc:docMk/>
            <pc:sldMk cId="1873788484" sldId="2147479561"/>
            <ac:picMk id="5" creationId="{68A113C4-806F-0A45-BC10-3F414F1B38A6}"/>
          </ac:picMkLst>
        </pc:picChg>
        <pc:picChg chg="add mod">
          <ac:chgData name="Timo Klimmer" userId="af015218-587a-437d-921a-de4e64daf7ee" providerId="ADAL" clId="{70B1BDDE-D82A-45D6-B305-C65A9D12D933}" dt="2023-10-10T10:56:08.486" v="4862" actId="12789"/>
          <ac:picMkLst>
            <pc:docMk/>
            <pc:sldMk cId="1873788484" sldId="2147479561"/>
            <ac:picMk id="7" creationId="{661BA396-3EB3-53C7-C121-E09D03ECF518}"/>
          </ac:picMkLst>
        </pc:picChg>
      </pc:sldChg>
      <pc:sldChg chg="modSp add del mod">
        <pc:chgData name="Timo Klimmer" userId="af015218-587a-437d-921a-de4e64daf7ee" providerId="ADAL" clId="{70B1BDDE-D82A-45D6-B305-C65A9D12D933}" dt="2023-09-13T08:37:39.421" v="4569" actId="2696"/>
        <pc:sldMkLst>
          <pc:docMk/>
          <pc:sldMk cId="2719885682" sldId="2147479561"/>
        </pc:sldMkLst>
        <pc:spChg chg="mod">
          <ac:chgData name="Timo Klimmer" userId="af015218-587a-437d-921a-de4e64daf7ee" providerId="ADAL" clId="{70B1BDDE-D82A-45D6-B305-C65A9D12D933}" dt="2023-09-13T08:36:02.951" v="4467" actId="20577"/>
          <ac:spMkLst>
            <pc:docMk/>
            <pc:sldMk cId="2719885682" sldId="2147479561"/>
            <ac:spMk id="2" creationId="{E30697EA-8194-744C-F31B-87F79486801B}"/>
          </ac:spMkLst>
        </pc:spChg>
        <pc:spChg chg="mod">
          <ac:chgData name="Timo Klimmer" userId="af015218-587a-437d-921a-de4e64daf7ee" providerId="ADAL" clId="{70B1BDDE-D82A-45D6-B305-C65A9D12D933}" dt="2023-09-13T08:33:38.420" v="4351" actId="6549"/>
          <ac:spMkLst>
            <pc:docMk/>
            <pc:sldMk cId="2719885682" sldId="2147479561"/>
            <ac:spMk id="3" creationId="{EA95AE80-240C-CFDB-DEB7-9214A8538DD6}"/>
          </ac:spMkLst>
        </pc:spChg>
      </pc:sldChg>
      <pc:sldChg chg="addSp delSp modSp add del mod">
        <pc:chgData name="Timo Klimmer" userId="af015218-587a-437d-921a-de4e64daf7ee" providerId="ADAL" clId="{70B1BDDE-D82A-45D6-B305-C65A9D12D933}" dt="2023-12-06T20:48:06.593" v="8184" actId="2696"/>
        <pc:sldMkLst>
          <pc:docMk/>
          <pc:sldMk cId="2153330396" sldId="2147479562"/>
        </pc:sldMkLst>
        <pc:spChg chg="add del mod">
          <ac:chgData name="Timo Klimmer" userId="af015218-587a-437d-921a-de4e64daf7ee" providerId="ADAL" clId="{70B1BDDE-D82A-45D6-B305-C65A9D12D933}" dt="2023-12-06T16:27:52.150" v="5197" actId="478"/>
          <ac:spMkLst>
            <pc:docMk/>
            <pc:sldMk cId="2153330396" sldId="2147479562"/>
            <ac:spMk id="2" creationId="{0F37B5F5-260B-69A0-C8C0-A9D96F6BB857}"/>
          </ac:spMkLst>
        </pc:spChg>
        <pc:spChg chg="add del mod">
          <ac:chgData name="Timo Klimmer" userId="af015218-587a-437d-921a-de4e64daf7ee" providerId="ADAL" clId="{70B1BDDE-D82A-45D6-B305-C65A9D12D933}" dt="2023-12-06T16:47:16.312" v="5413" actId="478"/>
          <ac:spMkLst>
            <pc:docMk/>
            <pc:sldMk cId="2153330396" sldId="2147479562"/>
            <ac:spMk id="3" creationId="{4C42127F-E2C2-1B50-1555-8A5A52CF1DF7}"/>
          </ac:spMkLst>
        </pc:spChg>
        <pc:spChg chg="add mod">
          <ac:chgData name="Timo Klimmer" userId="af015218-587a-437d-921a-de4e64daf7ee" providerId="ADAL" clId="{70B1BDDE-D82A-45D6-B305-C65A9D12D933}" dt="2023-12-06T20:45:09.565" v="8173" actId="113"/>
          <ac:spMkLst>
            <pc:docMk/>
            <pc:sldMk cId="2153330396" sldId="2147479562"/>
            <ac:spMk id="4" creationId="{39A8A61C-B850-89C5-555F-687685095272}"/>
          </ac:spMkLst>
        </pc:spChg>
        <pc:spChg chg="mod">
          <ac:chgData name="Timo Klimmer" userId="af015218-587a-437d-921a-de4e64daf7ee" providerId="ADAL" clId="{70B1BDDE-D82A-45D6-B305-C65A9D12D933}" dt="2023-12-06T20:47:57.755" v="8183" actId="207"/>
          <ac:spMkLst>
            <pc:docMk/>
            <pc:sldMk cId="2153330396" sldId="2147479562"/>
            <ac:spMk id="10" creationId="{3E4F1BBB-5DA6-F28D-7FF2-992F85FFB9FA}"/>
          </ac:spMkLst>
        </pc:spChg>
        <pc:spChg chg="mod">
          <ac:chgData name="Timo Klimmer" userId="af015218-587a-437d-921a-de4e64daf7ee" providerId="ADAL" clId="{70B1BDDE-D82A-45D6-B305-C65A9D12D933}" dt="2023-12-06T20:45:27.223" v="8176" actId="113"/>
          <ac:spMkLst>
            <pc:docMk/>
            <pc:sldMk cId="2153330396" sldId="2147479562"/>
            <ac:spMk id="11" creationId="{B0B21CCE-6766-315B-717D-FBFFE67BFB6A}"/>
          </ac:spMkLst>
        </pc:spChg>
        <pc:spChg chg="mod">
          <ac:chgData name="Timo Klimmer" userId="af015218-587a-437d-921a-de4e64daf7ee" providerId="ADAL" clId="{70B1BDDE-D82A-45D6-B305-C65A9D12D933}" dt="2023-12-06T20:45:20.405" v="8175" actId="113"/>
          <ac:spMkLst>
            <pc:docMk/>
            <pc:sldMk cId="2153330396" sldId="2147479562"/>
            <ac:spMk id="12" creationId="{6E6EDA2B-956D-9B32-B4A0-7FBBD081D6A6}"/>
          </ac:spMkLst>
        </pc:spChg>
        <pc:spChg chg="add mod">
          <ac:chgData name="Timo Klimmer" userId="af015218-587a-437d-921a-de4e64daf7ee" providerId="ADAL" clId="{70B1BDDE-D82A-45D6-B305-C65A9D12D933}" dt="2023-12-06T20:45:14.416" v="8174" actId="113"/>
          <ac:spMkLst>
            <pc:docMk/>
            <pc:sldMk cId="2153330396" sldId="2147479562"/>
            <ac:spMk id="15" creationId="{BD397AA1-BD56-321D-EAC1-E9EA2394D36E}"/>
          </ac:spMkLst>
        </pc:spChg>
        <pc:grpChg chg="add mod">
          <ac:chgData name="Timo Klimmer" userId="af015218-587a-437d-921a-de4e64daf7ee" providerId="ADAL" clId="{70B1BDDE-D82A-45D6-B305-C65A9D12D933}" dt="2023-12-06T17:38:01.333" v="5861" actId="12788"/>
          <ac:grpSpMkLst>
            <pc:docMk/>
            <pc:sldMk cId="2153330396" sldId="2147479562"/>
            <ac:grpSpMk id="25" creationId="{DED02FF0-E41E-6CF8-6671-96BDBF93E787}"/>
          </ac:grpSpMkLst>
        </pc:grpChg>
        <pc:picChg chg="add mod">
          <ac:chgData name="Timo Klimmer" userId="af015218-587a-437d-921a-de4e64daf7ee" providerId="ADAL" clId="{70B1BDDE-D82A-45D6-B305-C65A9D12D933}" dt="2023-12-06T16:58:14.175" v="5536" actId="1036"/>
          <ac:picMkLst>
            <pc:docMk/>
            <pc:sldMk cId="2153330396" sldId="2147479562"/>
            <ac:picMk id="5" creationId="{F2E2E360-6DE9-97C0-9D2C-023CC78E25EE}"/>
          </ac:picMkLst>
        </pc:picChg>
        <pc:picChg chg="add del mod">
          <ac:chgData name="Timo Klimmer" userId="af015218-587a-437d-921a-de4e64daf7ee" providerId="ADAL" clId="{70B1BDDE-D82A-45D6-B305-C65A9D12D933}" dt="2023-12-06T16:35:28.253" v="5250" actId="478"/>
          <ac:picMkLst>
            <pc:docMk/>
            <pc:sldMk cId="2153330396" sldId="2147479562"/>
            <ac:picMk id="8" creationId="{AA8FF446-D0FD-AF01-14C5-C5B9F2935554}"/>
          </ac:picMkLst>
        </pc:picChg>
        <pc:picChg chg="add mod">
          <ac:chgData name="Timo Klimmer" userId="af015218-587a-437d-921a-de4e64daf7ee" providerId="ADAL" clId="{70B1BDDE-D82A-45D6-B305-C65A9D12D933}" dt="2023-12-06T17:01:18.430" v="5587" actId="1036"/>
          <ac:picMkLst>
            <pc:docMk/>
            <pc:sldMk cId="2153330396" sldId="2147479562"/>
            <ac:picMk id="13" creationId="{E65118D7-D253-FD3A-4418-551E7FC8729A}"/>
          </ac:picMkLst>
        </pc:picChg>
        <pc:picChg chg="del mod">
          <ac:chgData name="Timo Klimmer" userId="af015218-587a-437d-921a-de4e64daf7ee" providerId="ADAL" clId="{70B1BDDE-D82A-45D6-B305-C65A9D12D933}" dt="2023-12-06T16:33:02.491" v="5235" actId="478"/>
          <ac:picMkLst>
            <pc:docMk/>
            <pc:sldMk cId="2153330396" sldId="2147479562"/>
            <ac:picMk id="14" creationId="{D7421793-DC0D-678A-7A21-72BE386AF8FD}"/>
          </ac:picMkLst>
        </pc:picChg>
        <pc:picChg chg="add del mod">
          <ac:chgData name="Timo Klimmer" userId="af015218-587a-437d-921a-de4e64daf7ee" providerId="ADAL" clId="{70B1BDDE-D82A-45D6-B305-C65A9D12D933}" dt="2023-12-06T17:30:07.172" v="5674" actId="478"/>
          <ac:picMkLst>
            <pc:docMk/>
            <pc:sldMk cId="2153330396" sldId="2147479562"/>
            <ac:picMk id="17" creationId="{E593BA07-03A6-B2F3-4409-CA5F8CA90C5C}"/>
          </ac:picMkLst>
        </pc:picChg>
        <pc:picChg chg="add mod">
          <ac:chgData name="Timo Klimmer" userId="af015218-587a-437d-921a-de4e64daf7ee" providerId="ADAL" clId="{70B1BDDE-D82A-45D6-B305-C65A9D12D933}" dt="2023-12-06T17:37:39.077" v="5859" actId="12789"/>
          <ac:picMkLst>
            <pc:docMk/>
            <pc:sldMk cId="2153330396" sldId="2147479562"/>
            <ac:picMk id="19" creationId="{7C2F47A5-24E8-5FAF-DD95-3E97A3FF9C32}"/>
          </ac:picMkLst>
        </pc:picChg>
        <pc:picChg chg="add mod">
          <ac:chgData name="Timo Klimmer" userId="af015218-587a-437d-921a-de4e64daf7ee" providerId="ADAL" clId="{70B1BDDE-D82A-45D6-B305-C65A9D12D933}" dt="2023-12-06T17:37:39.077" v="5859" actId="12789"/>
          <ac:picMkLst>
            <pc:docMk/>
            <pc:sldMk cId="2153330396" sldId="2147479562"/>
            <ac:picMk id="21" creationId="{7BEED506-7B9B-FCB8-77DF-F7C57C7C06BF}"/>
          </ac:picMkLst>
        </pc:picChg>
        <pc:picChg chg="mod">
          <ac:chgData name="Timo Klimmer" userId="af015218-587a-437d-921a-de4e64daf7ee" providerId="ADAL" clId="{70B1BDDE-D82A-45D6-B305-C65A9D12D933}" dt="2023-12-06T17:00:42.988" v="5542" actId="1076"/>
          <ac:picMkLst>
            <pc:docMk/>
            <pc:sldMk cId="2153330396" sldId="2147479562"/>
            <ac:picMk id="24" creationId="{866B2C3C-770A-FDD1-82B9-E15B55F1954E}"/>
          </ac:picMkLst>
        </pc:picChg>
        <pc:picChg chg="mod">
          <ac:chgData name="Timo Klimmer" userId="af015218-587a-437d-921a-de4e64daf7ee" providerId="ADAL" clId="{70B1BDDE-D82A-45D6-B305-C65A9D12D933}" dt="2023-12-06T17:09:20.434" v="5668" actId="12788"/>
          <ac:picMkLst>
            <pc:docMk/>
            <pc:sldMk cId="2153330396" sldId="2147479562"/>
            <ac:picMk id="26" creationId="{F5290258-CBB0-E55D-6178-9A039916633A}"/>
          </ac:picMkLst>
        </pc:picChg>
        <pc:cxnChg chg="add mod">
          <ac:chgData name="Timo Klimmer" userId="af015218-587a-437d-921a-de4e64daf7ee" providerId="ADAL" clId="{70B1BDDE-D82A-45D6-B305-C65A9D12D933}" dt="2023-12-06T17:37:39.077" v="5859" actId="12789"/>
          <ac:cxnSpMkLst>
            <pc:docMk/>
            <pc:sldMk cId="2153330396" sldId="2147479562"/>
            <ac:cxnSpMk id="23" creationId="{80BB843B-4606-B9DA-DCBA-3A7A1FAC6A96}"/>
          </ac:cxnSpMkLst>
        </pc:cxnChg>
      </pc:sldChg>
      <pc:sldChg chg="addSp delSp modSp new del mod modClrScheme chgLayout">
        <pc:chgData name="Timo Klimmer" userId="af015218-587a-437d-921a-de4e64daf7ee" providerId="ADAL" clId="{70B1BDDE-D82A-45D6-B305-C65A9D12D933}" dt="2023-12-06T19:55:41.211" v="7624" actId="2696"/>
        <pc:sldMkLst>
          <pc:docMk/>
          <pc:sldMk cId="2289529774" sldId="2147479563"/>
        </pc:sldMkLst>
        <pc:spChg chg="del mod ord">
          <ac:chgData name="Timo Klimmer" userId="af015218-587a-437d-921a-de4e64daf7ee" providerId="ADAL" clId="{70B1BDDE-D82A-45D6-B305-C65A9D12D933}" dt="2023-12-06T17:07:15.824" v="5608" actId="700"/>
          <ac:spMkLst>
            <pc:docMk/>
            <pc:sldMk cId="2289529774" sldId="2147479563"/>
            <ac:spMk id="2" creationId="{A682F935-20EC-47FD-B8A0-786C92803237}"/>
          </ac:spMkLst>
        </pc:spChg>
        <pc:spChg chg="del mod ord">
          <ac:chgData name="Timo Klimmer" userId="af015218-587a-437d-921a-de4e64daf7ee" providerId="ADAL" clId="{70B1BDDE-D82A-45D6-B305-C65A9D12D933}" dt="2023-12-06T17:07:15.824" v="5608" actId="700"/>
          <ac:spMkLst>
            <pc:docMk/>
            <pc:sldMk cId="2289529774" sldId="2147479563"/>
            <ac:spMk id="3" creationId="{60B6E1CB-8131-569F-E85E-093CC370E5C7}"/>
          </ac:spMkLst>
        </pc:spChg>
        <pc:spChg chg="del">
          <ac:chgData name="Timo Klimmer" userId="af015218-587a-437d-921a-de4e64daf7ee" providerId="ADAL" clId="{70B1BDDE-D82A-45D6-B305-C65A9D12D933}" dt="2023-12-06T17:07:15.824" v="5608" actId="700"/>
          <ac:spMkLst>
            <pc:docMk/>
            <pc:sldMk cId="2289529774" sldId="2147479563"/>
            <ac:spMk id="4" creationId="{9B91C98E-E1FF-F897-7E25-7DCC9EC3D283}"/>
          </ac:spMkLst>
        </pc:spChg>
        <pc:spChg chg="add mod ord">
          <ac:chgData name="Timo Klimmer" userId="af015218-587a-437d-921a-de4e64daf7ee" providerId="ADAL" clId="{70B1BDDE-D82A-45D6-B305-C65A9D12D933}" dt="2023-12-06T17:07:15.824" v="5608" actId="700"/>
          <ac:spMkLst>
            <pc:docMk/>
            <pc:sldMk cId="2289529774" sldId="2147479563"/>
            <ac:spMk id="5" creationId="{60A52126-DB9C-357D-E626-50EB4D6D24FB}"/>
          </ac:spMkLst>
        </pc:spChg>
        <pc:spChg chg="add mod ord">
          <ac:chgData name="Timo Klimmer" userId="af015218-587a-437d-921a-de4e64daf7ee" providerId="ADAL" clId="{70B1BDDE-D82A-45D6-B305-C65A9D12D933}" dt="2023-12-06T17:07:15.824" v="5608" actId="700"/>
          <ac:spMkLst>
            <pc:docMk/>
            <pc:sldMk cId="2289529774" sldId="2147479563"/>
            <ac:spMk id="6" creationId="{655DCCA6-FF8E-1851-AE85-FF36A7BAC20B}"/>
          </ac:spMkLst>
        </pc:spChg>
        <pc:spChg chg="add mod ord">
          <ac:chgData name="Timo Klimmer" userId="af015218-587a-437d-921a-de4e64daf7ee" providerId="ADAL" clId="{70B1BDDE-D82A-45D6-B305-C65A9D12D933}" dt="2023-12-06T17:07:15.824" v="5608" actId="700"/>
          <ac:spMkLst>
            <pc:docMk/>
            <pc:sldMk cId="2289529774" sldId="2147479563"/>
            <ac:spMk id="7" creationId="{32D62933-58D5-B09C-042A-7C109BD237B6}"/>
          </ac:spMkLst>
        </pc:spChg>
        <pc:spChg chg="add mod ord">
          <ac:chgData name="Timo Klimmer" userId="af015218-587a-437d-921a-de4e64daf7ee" providerId="ADAL" clId="{70B1BDDE-D82A-45D6-B305-C65A9D12D933}" dt="2023-12-06T17:07:15.824" v="5608" actId="700"/>
          <ac:spMkLst>
            <pc:docMk/>
            <pc:sldMk cId="2289529774" sldId="2147479563"/>
            <ac:spMk id="8" creationId="{5F5727C1-FE44-C92E-FFE0-625170FB7B17}"/>
          </ac:spMkLst>
        </pc:spChg>
        <pc:spChg chg="add mod ord">
          <ac:chgData name="Timo Klimmer" userId="af015218-587a-437d-921a-de4e64daf7ee" providerId="ADAL" clId="{70B1BDDE-D82A-45D6-B305-C65A9D12D933}" dt="2023-12-06T17:07:15.824" v="5608" actId="700"/>
          <ac:spMkLst>
            <pc:docMk/>
            <pc:sldMk cId="2289529774" sldId="2147479563"/>
            <ac:spMk id="9" creationId="{E3848A61-07C8-1F50-4A08-FD120D7C16EE}"/>
          </ac:spMkLst>
        </pc:spChg>
      </pc:sldChg>
      <pc:sldChg chg="add del">
        <pc:chgData name="Timo Klimmer" userId="af015218-587a-437d-921a-de4e64daf7ee" providerId="ADAL" clId="{70B1BDDE-D82A-45D6-B305-C65A9D12D933}" dt="2023-12-06T19:44:52.772" v="7521" actId="2696"/>
        <pc:sldMkLst>
          <pc:docMk/>
          <pc:sldMk cId="3801186097" sldId="2147479564"/>
        </pc:sldMkLst>
      </pc:sldChg>
      <pc:sldChg chg="addSp delSp modSp new del mod">
        <pc:chgData name="Timo Klimmer" userId="af015218-587a-437d-921a-de4e64daf7ee" providerId="ADAL" clId="{70B1BDDE-D82A-45D6-B305-C65A9D12D933}" dt="2023-12-07T16:50:47.159" v="9371" actId="47"/>
        <pc:sldMkLst>
          <pc:docMk/>
          <pc:sldMk cId="4224097925" sldId="2147479564"/>
        </pc:sldMkLst>
        <pc:spChg chg="del">
          <ac:chgData name="Timo Klimmer" userId="af015218-587a-437d-921a-de4e64daf7ee" providerId="ADAL" clId="{70B1BDDE-D82A-45D6-B305-C65A9D12D933}" dt="2023-12-06T19:45:08.035" v="7523" actId="478"/>
          <ac:spMkLst>
            <pc:docMk/>
            <pc:sldMk cId="4224097925" sldId="2147479564"/>
            <ac:spMk id="2" creationId="{50D0E209-EB0E-206C-E50A-67C05E52158C}"/>
          </ac:spMkLst>
        </pc:spChg>
        <pc:spChg chg="del">
          <ac:chgData name="Timo Klimmer" userId="af015218-587a-437d-921a-de4e64daf7ee" providerId="ADAL" clId="{70B1BDDE-D82A-45D6-B305-C65A9D12D933}" dt="2023-12-06T19:45:08.035" v="7523" actId="478"/>
          <ac:spMkLst>
            <pc:docMk/>
            <pc:sldMk cId="4224097925" sldId="2147479564"/>
            <ac:spMk id="3" creationId="{EBD41171-17E9-10A0-7C75-57D7D1D2ECC2}"/>
          </ac:spMkLst>
        </pc:spChg>
        <pc:spChg chg="mod topLvl">
          <ac:chgData name="Timo Klimmer" userId="af015218-587a-437d-921a-de4e64daf7ee" providerId="ADAL" clId="{70B1BDDE-D82A-45D6-B305-C65A9D12D933}" dt="2023-12-06T20:37:42.209" v="8161" actId="14100"/>
          <ac:spMkLst>
            <pc:docMk/>
            <pc:sldMk cId="4224097925" sldId="2147479564"/>
            <ac:spMk id="7" creationId="{990F3D9D-6F92-2870-60D6-3F32B5CF637A}"/>
          </ac:spMkLst>
        </pc:spChg>
        <pc:spChg chg="mod topLvl">
          <ac:chgData name="Timo Klimmer" userId="af015218-587a-437d-921a-de4e64daf7ee" providerId="ADAL" clId="{70B1BDDE-D82A-45D6-B305-C65A9D12D933}" dt="2023-12-06T20:36:51.730" v="8135" actId="1036"/>
          <ac:spMkLst>
            <pc:docMk/>
            <pc:sldMk cId="4224097925" sldId="2147479564"/>
            <ac:spMk id="8" creationId="{7A0F64D8-7AFB-822D-F490-740935C976F0}"/>
          </ac:spMkLst>
        </pc:spChg>
        <pc:spChg chg="mod topLvl">
          <ac:chgData name="Timo Klimmer" userId="af015218-587a-437d-921a-de4e64daf7ee" providerId="ADAL" clId="{70B1BDDE-D82A-45D6-B305-C65A9D12D933}" dt="2023-12-06T20:36:51.730" v="8135" actId="1036"/>
          <ac:spMkLst>
            <pc:docMk/>
            <pc:sldMk cId="4224097925" sldId="2147479564"/>
            <ac:spMk id="14" creationId="{37B38877-C0F0-7EFB-4117-7063E86841AF}"/>
          </ac:spMkLst>
        </pc:spChg>
        <pc:spChg chg="mod topLvl">
          <ac:chgData name="Timo Klimmer" userId="af015218-587a-437d-921a-de4e64daf7ee" providerId="ADAL" clId="{70B1BDDE-D82A-45D6-B305-C65A9D12D933}" dt="2023-12-06T20:36:51.730" v="8135" actId="1036"/>
          <ac:spMkLst>
            <pc:docMk/>
            <pc:sldMk cId="4224097925" sldId="2147479564"/>
            <ac:spMk id="15" creationId="{E560F309-BF5D-9D9B-5938-BF6727C20EBE}"/>
          </ac:spMkLst>
        </pc:spChg>
        <pc:spChg chg="mod topLvl">
          <ac:chgData name="Timo Klimmer" userId="af015218-587a-437d-921a-de4e64daf7ee" providerId="ADAL" clId="{70B1BDDE-D82A-45D6-B305-C65A9D12D933}" dt="2023-12-06T20:36:51.730" v="8135" actId="1036"/>
          <ac:spMkLst>
            <pc:docMk/>
            <pc:sldMk cId="4224097925" sldId="2147479564"/>
            <ac:spMk id="16" creationId="{B6C99BA7-009D-57F9-BC66-444325FEC2B2}"/>
          </ac:spMkLst>
        </pc:spChg>
        <pc:spChg chg="mod topLvl">
          <ac:chgData name="Timo Klimmer" userId="af015218-587a-437d-921a-de4e64daf7ee" providerId="ADAL" clId="{70B1BDDE-D82A-45D6-B305-C65A9D12D933}" dt="2023-12-06T20:36:51.730" v="8135" actId="1036"/>
          <ac:spMkLst>
            <pc:docMk/>
            <pc:sldMk cId="4224097925" sldId="2147479564"/>
            <ac:spMk id="17" creationId="{2D91EC54-61AB-9950-24D6-56CDA1CB55F4}"/>
          </ac:spMkLst>
        </pc:spChg>
        <pc:spChg chg="mod topLvl">
          <ac:chgData name="Timo Klimmer" userId="af015218-587a-437d-921a-de4e64daf7ee" providerId="ADAL" clId="{70B1BDDE-D82A-45D6-B305-C65A9D12D933}" dt="2023-12-06T20:36:51.730" v="8135" actId="1036"/>
          <ac:spMkLst>
            <pc:docMk/>
            <pc:sldMk cId="4224097925" sldId="2147479564"/>
            <ac:spMk id="19" creationId="{DA59674B-B02B-9DAC-B5F6-DB91D921F00B}"/>
          </ac:spMkLst>
        </pc:spChg>
        <pc:spChg chg="mod topLvl">
          <ac:chgData name="Timo Klimmer" userId="af015218-587a-437d-921a-de4e64daf7ee" providerId="ADAL" clId="{70B1BDDE-D82A-45D6-B305-C65A9D12D933}" dt="2023-12-06T20:36:51.730" v="8135" actId="1036"/>
          <ac:spMkLst>
            <pc:docMk/>
            <pc:sldMk cId="4224097925" sldId="2147479564"/>
            <ac:spMk id="20" creationId="{490A7948-3209-23CE-072D-D91AC3FA9F9E}"/>
          </ac:spMkLst>
        </pc:spChg>
        <pc:spChg chg="add mod">
          <ac:chgData name="Timo Klimmer" userId="af015218-587a-437d-921a-de4e64daf7ee" providerId="ADAL" clId="{70B1BDDE-D82A-45D6-B305-C65A9D12D933}" dt="2023-12-06T20:37:31.764" v="8160" actId="20577"/>
          <ac:spMkLst>
            <pc:docMk/>
            <pc:sldMk cId="4224097925" sldId="2147479564"/>
            <ac:spMk id="21" creationId="{69CDB56E-971C-BE57-B3DB-951BA3CF3D9B}"/>
          </ac:spMkLst>
        </pc:spChg>
        <pc:grpChg chg="add del mod">
          <ac:chgData name="Timo Klimmer" userId="af015218-587a-437d-921a-de4e64daf7ee" providerId="ADAL" clId="{70B1BDDE-D82A-45D6-B305-C65A9D12D933}" dt="2023-12-06T20:08:32.959" v="7642" actId="165"/>
          <ac:grpSpMkLst>
            <pc:docMk/>
            <pc:sldMk cId="4224097925" sldId="2147479564"/>
            <ac:grpSpMk id="4" creationId="{FBC76360-EB1F-597B-1D6C-EBA8E02B6BD0}"/>
          </ac:grpSpMkLst>
        </pc:grpChg>
        <pc:grpChg chg="add mod">
          <ac:chgData name="Timo Klimmer" userId="af015218-587a-437d-921a-de4e64daf7ee" providerId="ADAL" clId="{70B1BDDE-D82A-45D6-B305-C65A9D12D933}" dt="2023-12-06T20:37:42.209" v="8161" actId="14100"/>
          <ac:grpSpMkLst>
            <pc:docMk/>
            <pc:sldMk cId="4224097925" sldId="2147479564"/>
            <ac:grpSpMk id="22" creationId="{A07DF575-1990-B5FA-E57E-EBC373851D85}"/>
          </ac:grpSpMkLst>
        </pc:grpChg>
        <pc:inkChg chg="mod topLvl">
          <ac:chgData name="Timo Klimmer" userId="af015218-587a-437d-921a-de4e64daf7ee" providerId="ADAL" clId="{70B1BDDE-D82A-45D6-B305-C65A9D12D933}" dt="2023-12-06T20:36:51.730" v="8135" actId="1036"/>
          <ac:inkMkLst>
            <pc:docMk/>
            <pc:sldMk cId="4224097925" sldId="2147479564"/>
            <ac:inkMk id="9" creationId="{78E8E989-B3ED-B985-4694-7200F4D0597B}"/>
          </ac:inkMkLst>
        </pc:inkChg>
        <pc:inkChg chg="mod topLvl">
          <ac:chgData name="Timo Klimmer" userId="af015218-587a-437d-921a-de4e64daf7ee" providerId="ADAL" clId="{70B1BDDE-D82A-45D6-B305-C65A9D12D933}" dt="2023-12-06T20:36:51.730" v="8135" actId="1036"/>
          <ac:inkMkLst>
            <pc:docMk/>
            <pc:sldMk cId="4224097925" sldId="2147479564"/>
            <ac:inkMk id="18" creationId="{C72974E0-AFAD-BFFF-1D64-00E17B995E4C}"/>
          </ac:inkMkLst>
        </pc:inkChg>
        <pc:cxnChg chg="mod topLvl">
          <ac:chgData name="Timo Klimmer" userId="af015218-587a-437d-921a-de4e64daf7ee" providerId="ADAL" clId="{70B1BDDE-D82A-45D6-B305-C65A9D12D933}" dt="2023-12-06T20:36:51.730" v="8135" actId="1036"/>
          <ac:cxnSpMkLst>
            <pc:docMk/>
            <pc:sldMk cId="4224097925" sldId="2147479564"/>
            <ac:cxnSpMk id="5" creationId="{7FC86B8D-7D5A-6CBB-0159-31400DE362F7}"/>
          </ac:cxnSpMkLst>
        </pc:cxnChg>
        <pc:cxnChg chg="mod topLvl">
          <ac:chgData name="Timo Klimmer" userId="af015218-587a-437d-921a-de4e64daf7ee" providerId="ADAL" clId="{70B1BDDE-D82A-45D6-B305-C65A9D12D933}" dt="2023-12-06T20:36:51.730" v="8135" actId="1036"/>
          <ac:cxnSpMkLst>
            <pc:docMk/>
            <pc:sldMk cId="4224097925" sldId="2147479564"/>
            <ac:cxnSpMk id="6" creationId="{F953BF07-8E3C-A684-3AF6-F2ADBFE751C2}"/>
          </ac:cxnSpMkLst>
        </pc:cxnChg>
        <pc:cxnChg chg="mod topLvl">
          <ac:chgData name="Timo Klimmer" userId="af015218-587a-437d-921a-de4e64daf7ee" providerId="ADAL" clId="{70B1BDDE-D82A-45D6-B305-C65A9D12D933}" dt="2023-12-06T20:36:51.730" v="8135" actId="1036"/>
          <ac:cxnSpMkLst>
            <pc:docMk/>
            <pc:sldMk cId="4224097925" sldId="2147479564"/>
            <ac:cxnSpMk id="10" creationId="{BC7F332A-90B5-B1C8-9850-22F80E603B0D}"/>
          </ac:cxnSpMkLst>
        </pc:cxnChg>
        <pc:cxnChg chg="mod topLvl">
          <ac:chgData name="Timo Klimmer" userId="af015218-587a-437d-921a-de4e64daf7ee" providerId="ADAL" clId="{70B1BDDE-D82A-45D6-B305-C65A9D12D933}" dt="2023-12-06T20:36:51.730" v="8135" actId="1036"/>
          <ac:cxnSpMkLst>
            <pc:docMk/>
            <pc:sldMk cId="4224097925" sldId="2147479564"/>
            <ac:cxnSpMk id="11" creationId="{62F7899E-4F17-AEC9-EEC4-49E6EDE03299}"/>
          </ac:cxnSpMkLst>
        </pc:cxnChg>
        <pc:cxnChg chg="mod topLvl">
          <ac:chgData name="Timo Klimmer" userId="af015218-587a-437d-921a-de4e64daf7ee" providerId="ADAL" clId="{70B1BDDE-D82A-45D6-B305-C65A9D12D933}" dt="2023-12-06T20:36:51.730" v="8135" actId="1036"/>
          <ac:cxnSpMkLst>
            <pc:docMk/>
            <pc:sldMk cId="4224097925" sldId="2147479564"/>
            <ac:cxnSpMk id="12" creationId="{0F7AB6EC-91B0-99A1-AC6C-3F7FA73C15B3}"/>
          </ac:cxnSpMkLst>
        </pc:cxnChg>
        <pc:cxnChg chg="mod topLvl">
          <ac:chgData name="Timo Klimmer" userId="af015218-587a-437d-921a-de4e64daf7ee" providerId="ADAL" clId="{70B1BDDE-D82A-45D6-B305-C65A9D12D933}" dt="2023-12-06T20:36:51.730" v="8135" actId="1036"/>
          <ac:cxnSpMkLst>
            <pc:docMk/>
            <pc:sldMk cId="4224097925" sldId="2147479564"/>
            <ac:cxnSpMk id="13" creationId="{0C419652-4711-5DC1-E199-8F132C6C7025}"/>
          </ac:cxnSpMkLst>
        </pc:cxnChg>
      </pc:sldChg>
      <pc:sldChg chg="add del">
        <pc:chgData name="Timo Klimmer" userId="af015218-587a-437d-921a-de4e64daf7ee" providerId="ADAL" clId="{70B1BDDE-D82A-45D6-B305-C65A9D12D933}" dt="2023-12-06T19:12:19.992" v="7281" actId="2696"/>
        <pc:sldMkLst>
          <pc:docMk/>
          <pc:sldMk cId="479323444" sldId="2147479565"/>
        </pc:sldMkLst>
      </pc:sldChg>
      <pc:sldChg chg="add del">
        <pc:chgData name="Timo Klimmer" userId="af015218-587a-437d-921a-de4e64daf7ee" providerId="ADAL" clId="{70B1BDDE-D82A-45D6-B305-C65A9D12D933}" dt="2023-12-06T19:54:48.780" v="7623" actId="2696"/>
        <pc:sldMkLst>
          <pc:docMk/>
          <pc:sldMk cId="1220002486" sldId="2147479565"/>
        </pc:sldMkLst>
      </pc:sldChg>
      <pc:sldChg chg="addSp delSp modSp new mod ord setBg">
        <pc:chgData name="Timo Klimmer" userId="af015218-587a-437d-921a-de4e64daf7ee" providerId="ADAL" clId="{70B1BDDE-D82A-45D6-B305-C65A9D12D933}" dt="2023-12-13T12:57:20.407" v="10942" actId="14100"/>
        <pc:sldMkLst>
          <pc:docMk/>
          <pc:sldMk cId="3715120238" sldId="2147479565"/>
        </pc:sldMkLst>
        <pc:spChg chg="del">
          <ac:chgData name="Timo Klimmer" userId="af015218-587a-437d-921a-de4e64daf7ee" providerId="ADAL" clId="{70B1BDDE-D82A-45D6-B305-C65A9D12D933}" dt="2023-12-06T20:05:27.708" v="7628" actId="478"/>
          <ac:spMkLst>
            <pc:docMk/>
            <pc:sldMk cId="3715120238" sldId="2147479565"/>
            <ac:spMk id="2" creationId="{29BE526C-C07B-EE55-2D1C-0C6334E43C88}"/>
          </ac:spMkLst>
        </pc:spChg>
        <pc:spChg chg="add mod">
          <ac:chgData name="Timo Klimmer" userId="af015218-587a-437d-921a-de4e64daf7ee" providerId="ADAL" clId="{70B1BDDE-D82A-45D6-B305-C65A9D12D933}" dt="2023-12-07T16:00:09.171" v="9070" actId="12789"/>
          <ac:spMkLst>
            <pc:docMk/>
            <pc:sldMk cId="3715120238" sldId="2147479565"/>
            <ac:spMk id="2" creationId="{416AE4C8-42E2-5A3C-40F8-D46F37C3028A}"/>
          </ac:spMkLst>
        </pc:spChg>
        <pc:spChg chg="del">
          <ac:chgData name="Timo Klimmer" userId="af015218-587a-437d-921a-de4e64daf7ee" providerId="ADAL" clId="{70B1BDDE-D82A-45D6-B305-C65A9D12D933}" dt="2023-12-06T20:05:27.708" v="7628" actId="478"/>
          <ac:spMkLst>
            <pc:docMk/>
            <pc:sldMk cId="3715120238" sldId="2147479565"/>
            <ac:spMk id="3" creationId="{68107F37-4E53-5A67-6C3D-AAA8D0FAE409}"/>
          </ac:spMkLst>
        </pc:spChg>
        <pc:spChg chg="add del mod">
          <ac:chgData name="Timo Klimmer" userId="af015218-587a-437d-921a-de4e64daf7ee" providerId="ADAL" clId="{70B1BDDE-D82A-45D6-B305-C65A9D12D933}" dt="2023-12-07T16:00:36.136" v="9088" actId="478"/>
          <ac:spMkLst>
            <pc:docMk/>
            <pc:sldMk cId="3715120238" sldId="2147479565"/>
            <ac:spMk id="3" creationId="{F8FAC9AD-D9CA-D8F6-F6AC-61DD609A452C}"/>
          </ac:spMkLst>
        </pc:spChg>
        <pc:spChg chg="add mod">
          <ac:chgData name="Timo Klimmer" userId="af015218-587a-437d-921a-de4e64daf7ee" providerId="ADAL" clId="{70B1BDDE-D82A-45D6-B305-C65A9D12D933}" dt="2023-12-07T15:33:29.622" v="8870" actId="1076"/>
          <ac:spMkLst>
            <pc:docMk/>
            <pc:sldMk cId="3715120238" sldId="2147479565"/>
            <ac:spMk id="4" creationId="{749DBA0F-8FD6-28A4-AD21-12C97AD1A877}"/>
          </ac:spMkLst>
        </pc:spChg>
        <pc:spChg chg="mod topLvl">
          <ac:chgData name="Timo Klimmer" userId="af015218-587a-437d-921a-de4e64daf7ee" providerId="ADAL" clId="{70B1BDDE-D82A-45D6-B305-C65A9D12D933}" dt="2023-12-07T17:57:42.039" v="10105" actId="108"/>
          <ac:spMkLst>
            <pc:docMk/>
            <pc:sldMk cId="3715120238" sldId="2147479565"/>
            <ac:spMk id="5" creationId="{78A38735-7B41-963C-065D-5F57B2D3E4CC}"/>
          </ac:spMkLst>
        </pc:spChg>
        <pc:spChg chg="mod topLvl">
          <ac:chgData name="Timo Klimmer" userId="af015218-587a-437d-921a-de4e64daf7ee" providerId="ADAL" clId="{70B1BDDE-D82A-45D6-B305-C65A9D12D933}" dt="2023-12-07T18:01:39.406" v="10135" actId="20577"/>
          <ac:spMkLst>
            <pc:docMk/>
            <pc:sldMk cId="3715120238" sldId="2147479565"/>
            <ac:spMk id="6" creationId="{9127793A-D19C-1A57-4FB0-17CD2ACA4C1D}"/>
          </ac:spMkLst>
        </pc:spChg>
        <pc:spChg chg="mod topLvl">
          <ac:chgData name="Timo Klimmer" userId="af015218-587a-437d-921a-de4e64daf7ee" providerId="ADAL" clId="{70B1BDDE-D82A-45D6-B305-C65A9D12D933}" dt="2023-12-07T18:04:41.894" v="10226" actId="6549"/>
          <ac:spMkLst>
            <pc:docMk/>
            <pc:sldMk cId="3715120238" sldId="2147479565"/>
            <ac:spMk id="7" creationId="{665D8A3B-9DBA-2D9F-C683-091FF7A1C6AA}"/>
          </ac:spMkLst>
        </pc:spChg>
        <pc:spChg chg="mod topLvl">
          <ac:chgData name="Timo Klimmer" userId="af015218-587a-437d-921a-de4e64daf7ee" providerId="ADAL" clId="{70B1BDDE-D82A-45D6-B305-C65A9D12D933}" dt="2023-12-07T18:04:49.820" v="10246" actId="6549"/>
          <ac:spMkLst>
            <pc:docMk/>
            <pc:sldMk cId="3715120238" sldId="2147479565"/>
            <ac:spMk id="8" creationId="{1508932E-944D-4302-5B64-1BB0766E0E22}"/>
          </ac:spMkLst>
        </pc:spChg>
        <pc:spChg chg="mod topLvl">
          <ac:chgData name="Timo Klimmer" userId="af015218-587a-437d-921a-de4e64daf7ee" providerId="ADAL" clId="{70B1BDDE-D82A-45D6-B305-C65A9D12D933}" dt="2023-12-06T20:06:33.660" v="7634" actId="338"/>
          <ac:spMkLst>
            <pc:docMk/>
            <pc:sldMk cId="3715120238" sldId="2147479565"/>
            <ac:spMk id="9" creationId="{0BD89581-D35A-A380-44CF-19A462ABED7E}"/>
          </ac:spMkLst>
        </pc:spChg>
        <pc:spChg chg="mod topLvl">
          <ac:chgData name="Timo Klimmer" userId="af015218-587a-437d-921a-de4e64daf7ee" providerId="ADAL" clId="{70B1BDDE-D82A-45D6-B305-C65A9D12D933}" dt="2023-12-07T18:00:21.394" v="10125" actId="554"/>
          <ac:spMkLst>
            <pc:docMk/>
            <pc:sldMk cId="3715120238" sldId="2147479565"/>
            <ac:spMk id="10" creationId="{8A15060F-4448-25D9-5F8B-2D80BE7AB0A0}"/>
          </ac:spMkLst>
        </pc:spChg>
        <pc:spChg chg="mod topLvl">
          <ac:chgData name="Timo Klimmer" userId="af015218-587a-437d-921a-de4e64daf7ee" providerId="ADAL" clId="{70B1BDDE-D82A-45D6-B305-C65A9D12D933}" dt="2023-12-07T16:00:24.318" v="9087" actId="20577"/>
          <ac:spMkLst>
            <pc:docMk/>
            <pc:sldMk cId="3715120238" sldId="2147479565"/>
            <ac:spMk id="11" creationId="{16CA3F9B-FF8D-2BF3-6134-1B8BEC48F8B7}"/>
          </ac:spMkLst>
        </pc:spChg>
        <pc:spChg chg="mod topLvl">
          <ac:chgData name="Timo Klimmer" userId="af015218-587a-437d-921a-de4e64daf7ee" providerId="ADAL" clId="{70B1BDDE-D82A-45D6-B305-C65A9D12D933}" dt="2023-12-07T18:02:24.083" v="10140" actId="20577"/>
          <ac:spMkLst>
            <pc:docMk/>
            <pc:sldMk cId="3715120238" sldId="2147479565"/>
            <ac:spMk id="14" creationId="{FC8FE6CA-604B-5CAD-3FB3-EF2B54B4567E}"/>
          </ac:spMkLst>
        </pc:spChg>
        <pc:spChg chg="mod topLvl">
          <ac:chgData name="Timo Klimmer" userId="af015218-587a-437d-921a-de4e64daf7ee" providerId="ADAL" clId="{70B1BDDE-D82A-45D6-B305-C65A9D12D933}" dt="2023-12-07T18:02:27.619" v="10143" actId="20577"/>
          <ac:spMkLst>
            <pc:docMk/>
            <pc:sldMk cId="3715120238" sldId="2147479565"/>
            <ac:spMk id="15" creationId="{81E639D6-3FCE-B6A8-C34D-5D794D557BBA}"/>
          </ac:spMkLst>
        </pc:spChg>
        <pc:spChg chg="mod topLvl">
          <ac:chgData name="Timo Klimmer" userId="af015218-587a-437d-921a-de4e64daf7ee" providerId="ADAL" clId="{70B1BDDE-D82A-45D6-B305-C65A9D12D933}" dt="2023-12-07T18:07:19.105" v="10260" actId="1035"/>
          <ac:spMkLst>
            <pc:docMk/>
            <pc:sldMk cId="3715120238" sldId="2147479565"/>
            <ac:spMk id="18" creationId="{FDE90114-1416-9C7B-3AE8-112B3A489907}"/>
          </ac:spMkLst>
        </pc:spChg>
        <pc:spChg chg="add mod">
          <ac:chgData name="Timo Klimmer" userId="af015218-587a-437d-921a-de4e64daf7ee" providerId="ADAL" clId="{70B1BDDE-D82A-45D6-B305-C65A9D12D933}" dt="2023-12-07T16:00:42.859" v="9090" actId="1076"/>
          <ac:spMkLst>
            <pc:docMk/>
            <pc:sldMk cId="3715120238" sldId="2147479565"/>
            <ac:spMk id="19" creationId="{593DBDCD-53F9-DBC0-F4F8-24E061C49DA4}"/>
          </ac:spMkLst>
        </pc:spChg>
        <pc:spChg chg="del mod topLvl">
          <ac:chgData name="Timo Klimmer" userId="af015218-587a-437d-921a-de4e64daf7ee" providerId="ADAL" clId="{70B1BDDE-D82A-45D6-B305-C65A9D12D933}" dt="2023-12-06T20:13:17.527" v="7727" actId="478"/>
          <ac:spMkLst>
            <pc:docMk/>
            <pc:sldMk cId="3715120238" sldId="2147479565"/>
            <ac:spMk id="19" creationId="{FEA931D2-BBEA-7F8C-F362-8E98ABDA54E9}"/>
          </ac:spMkLst>
        </pc:spChg>
        <pc:spChg chg="mod topLvl">
          <ac:chgData name="Timo Klimmer" userId="af015218-587a-437d-921a-de4e64daf7ee" providerId="ADAL" clId="{70B1BDDE-D82A-45D6-B305-C65A9D12D933}" dt="2023-12-07T17:57:29.859" v="10103" actId="207"/>
          <ac:spMkLst>
            <pc:docMk/>
            <pc:sldMk cId="3715120238" sldId="2147479565"/>
            <ac:spMk id="20" creationId="{0CBE0B2D-581F-33D8-7292-C7B0F5BA5776}"/>
          </ac:spMkLst>
        </pc:spChg>
        <pc:spChg chg="mod topLvl">
          <ac:chgData name="Timo Klimmer" userId="af015218-587a-437d-921a-de4e64daf7ee" providerId="ADAL" clId="{70B1BDDE-D82A-45D6-B305-C65A9D12D933}" dt="2023-12-07T18:00:48.525" v="10128" actId="14100"/>
          <ac:spMkLst>
            <pc:docMk/>
            <pc:sldMk cId="3715120238" sldId="2147479565"/>
            <ac:spMk id="22" creationId="{BC8A98E8-7622-834A-B9D4-AC0007152122}"/>
          </ac:spMkLst>
        </pc:spChg>
        <pc:spChg chg="mod topLvl">
          <ac:chgData name="Timo Klimmer" userId="af015218-587a-437d-921a-de4e64daf7ee" providerId="ADAL" clId="{70B1BDDE-D82A-45D6-B305-C65A9D12D933}" dt="2023-12-07T18:03:02.315" v="10211" actId="1076"/>
          <ac:spMkLst>
            <pc:docMk/>
            <pc:sldMk cId="3715120238" sldId="2147479565"/>
            <ac:spMk id="23" creationId="{DF5AD83D-F76E-35E0-A09D-9FC50F327E65}"/>
          </ac:spMkLst>
        </pc:spChg>
        <pc:spChg chg="mod topLvl">
          <ac:chgData name="Timo Klimmer" userId="af015218-587a-437d-921a-de4e64daf7ee" providerId="ADAL" clId="{70B1BDDE-D82A-45D6-B305-C65A9D12D933}" dt="2023-12-07T15:31:54.944" v="8796" actId="165"/>
          <ac:spMkLst>
            <pc:docMk/>
            <pc:sldMk cId="3715120238" sldId="2147479565"/>
            <ac:spMk id="24" creationId="{0ABEBCFD-97E9-769A-2378-A05CFB158D6D}"/>
          </ac:spMkLst>
        </pc:spChg>
        <pc:spChg chg="mod topLvl">
          <ac:chgData name="Timo Klimmer" userId="af015218-587a-437d-921a-de4e64daf7ee" providerId="ADAL" clId="{70B1BDDE-D82A-45D6-B305-C65A9D12D933}" dt="2023-12-07T15:32:02.796" v="8797" actId="207"/>
          <ac:spMkLst>
            <pc:docMk/>
            <pc:sldMk cId="3715120238" sldId="2147479565"/>
            <ac:spMk id="25" creationId="{804C0EBD-ED3E-9365-1DF9-97D6CDAE9E42}"/>
          </ac:spMkLst>
        </pc:spChg>
        <pc:spChg chg="add mod ord">
          <ac:chgData name="Timo Klimmer" userId="af015218-587a-437d-921a-de4e64daf7ee" providerId="ADAL" clId="{70B1BDDE-D82A-45D6-B305-C65A9D12D933}" dt="2023-12-07T18:00:21.394" v="10125" actId="554"/>
          <ac:spMkLst>
            <pc:docMk/>
            <pc:sldMk cId="3715120238" sldId="2147479565"/>
            <ac:spMk id="26" creationId="{B0FB5364-21D1-C7AE-6669-B3A0BDB06CCF}"/>
          </ac:spMkLst>
        </pc:spChg>
        <pc:spChg chg="add del mod">
          <ac:chgData name="Timo Klimmer" userId="af015218-587a-437d-921a-de4e64daf7ee" providerId="ADAL" clId="{70B1BDDE-D82A-45D6-B305-C65A9D12D933}" dt="2023-12-07T15:33:18.378" v="8868" actId="478"/>
          <ac:spMkLst>
            <pc:docMk/>
            <pc:sldMk cId="3715120238" sldId="2147479565"/>
            <ac:spMk id="27" creationId="{2A81A036-996F-3F27-FB76-E528D2AD6337}"/>
          </ac:spMkLst>
        </pc:spChg>
        <pc:spChg chg="add mod">
          <ac:chgData name="Timo Klimmer" userId="af015218-587a-437d-921a-de4e64daf7ee" providerId="ADAL" clId="{70B1BDDE-D82A-45D6-B305-C65A9D12D933}" dt="2023-12-13T12:57:20.407" v="10942" actId="14100"/>
          <ac:spMkLst>
            <pc:docMk/>
            <pc:sldMk cId="3715120238" sldId="2147479565"/>
            <ac:spMk id="28" creationId="{522C98E9-2635-0417-D8D2-5372A9D366F4}"/>
          </ac:spMkLst>
        </pc:spChg>
        <pc:spChg chg="add mod">
          <ac:chgData name="Timo Klimmer" userId="af015218-587a-437d-921a-de4e64daf7ee" providerId="ADAL" clId="{70B1BDDE-D82A-45D6-B305-C65A9D12D933}" dt="2023-12-07T18:00:35.758" v="10127" actId="1076"/>
          <ac:spMkLst>
            <pc:docMk/>
            <pc:sldMk cId="3715120238" sldId="2147479565"/>
            <ac:spMk id="29" creationId="{E09C1ADE-DB14-41CB-793B-49E5DA8296E5}"/>
          </ac:spMkLst>
        </pc:spChg>
        <pc:grpChg chg="add del mod">
          <ac:chgData name="Timo Klimmer" userId="af015218-587a-437d-921a-de4e64daf7ee" providerId="ADAL" clId="{70B1BDDE-D82A-45D6-B305-C65A9D12D933}" dt="2023-12-06T20:05:59.885" v="7630" actId="165"/>
          <ac:grpSpMkLst>
            <pc:docMk/>
            <pc:sldMk cId="3715120238" sldId="2147479565"/>
            <ac:grpSpMk id="4" creationId="{E51DEEE1-5CC8-D927-1F18-BD79E2D37918}"/>
          </ac:grpSpMkLst>
        </pc:grpChg>
        <pc:grpChg chg="del mod topLvl">
          <ac:chgData name="Timo Klimmer" userId="af015218-587a-437d-921a-de4e64daf7ee" providerId="ADAL" clId="{70B1BDDE-D82A-45D6-B305-C65A9D12D933}" dt="2023-12-07T15:31:54.944" v="8796" actId="165"/>
          <ac:grpSpMkLst>
            <pc:docMk/>
            <pc:sldMk cId="3715120238" sldId="2147479565"/>
            <ac:grpSpMk id="21" creationId="{515BB129-01B7-49F9-0476-51023636368E}"/>
          </ac:grpSpMkLst>
        </pc:grpChg>
        <pc:grpChg chg="add del">
          <ac:chgData name="Timo Klimmer" userId="af015218-587a-437d-921a-de4e64daf7ee" providerId="ADAL" clId="{70B1BDDE-D82A-45D6-B305-C65A9D12D933}" dt="2023-12-06T20:06:33.660" v="7634" actId="338"/>
          <ac:grpSpMkLst>
            <pc:docMk/>
            <pc:sldMk cId="3715120238" sldId="2147479565"/>
            <ac:grpSpMk id="26" creationId="{A7FBE6B8-0CC4-EF79-6B42-E7EE2CE0B486}"/>
          </ac:grpSpMkLst>
        </pc:grpChg>
        <pc:cxnChg chg="mod topLvl">
          <ac:chgData name="Timo Klimmer" userId="af015218-587a-437d-921a-de4e64daf7ee" providerId="ADAL" clId="{70B1BDDE-D82A-45D6-B305-C65A9D12D933}" dt="2023-12-06T20:06:33.660" v="7634" actId="338"/>
          <ac:cxnSpMkLst>
            <pc:docMk/>
            <pc:sldMk cId="3715120238" sldId="2147479565"/>
            <ac:cxnSpMk id="12" creationId="{AFF36888-A832-B3BF-F815-EFF4977BB3EC}"/>
          </ac:cxnSpMkLst>
        </pc:cxnChg>
        <pc:cxnChg chg="mod topLvl">
          <ac:chgData name="Timo Klimmer" userId="af015218-587a-437d-921a-de4e64daf7ee" providerId="ADAL" clId="{70B1BDDE-D82A-45D6-B305-C65A9D12D933}" dt="2023-12-06T20:06:33.660" v="7634" actId="338"/>
          <ac:cxnSpMkLst>
            <pc:docMk/>
            <pc:sldMk cId="3715120238" sldId="2147479565"/>
            <ac:cxnSpMk id="13" creationId="{02F04718-9C71-096E-4A47-7CE0E5F3098F}"/>
          </ac:cxnSpMkLst>
        </pc:cxnChg>
        <pc:cxnChg chg="mod topLvl">
          <ac:chgData name="Timo Klimmer" userId="af015218-587a-437d-921a-de4e64daf7ee" providerId="ADAL" clId="{70B1BDDE-D82A-45D6-B305-C65A9D12D933}" dt="2023-12-06T20:06:33.660" v="7634" actId="338"/>
          <ac:cxnSpMkLst>
            <pc:docMk/>
            <pc:sldMk cId="3715120238" sldId="2147479565"/>
            <ac:cxnSpMk id="16" creationId="{C548ED64-89D6-AAE2-8DD1-A16718AF5E00}"/>
          </ac:cxnSpMkLst>
        </pc:cxnChg>
        <pc:cxnChg chg="mod topLvl">
          <ac:chgData name="Timo Klimmer" userId="af015218-587a-437d-921a-de4e64daf7ee" providerId="ADAL" clId="{70B1BDDE-D82A-45D6-B305-C65A9D12D933}" dt="2023-12-07T18:05:10.713" v="10247" actId="12789"/>
          <ac:cxnSpMkLst>
            <pc:docMk/>
            <pc:sldMk cId="3715120238" sldId="2147479565"/>
            <ac:cxnSpMk id="17" creationId="{3AD6B112-635D-34FC-657D-25A666A6E97F}"/>
          </ac:cxnSpMkLst>
        </pc:cxnChg>
      </pc:sldChg>
      <pc:sldChg chg="add del">
        <pc:chgData name="Timo Klimmer" userId="af015218-587a-437d-921a-de4e64daf7ee" providerId="ADAL" clId="{70B1BDDE-D82A-45D6-B305-C65A9D12D933}" dt="2023-12-06T19:05:19.863" v="7059" actId="2696"/>
        <pc:sldMkLst>
          <pc:docMk/>
          <pc:sldMk cId="4294962070" sldId="2147479565"/>
        </pc:sldMkLst>
      </pc:sldChg>
      <pc:sldChg chg="addSp delSp modSp new del mod">
        <pc:chgData name="Timo Klimmer" userId="af015218-587a-437d-921a-de4e64daf7ee" providerId="ADAL" clId="{70B1BDDE-D82A-45D6-B305-C65A9D12D933}" dt="2023-12-07T16:32:08.178" v="9366" actId="47"/>
        <pc:sldMkLst>
          <pc:docMk/>
          <pc:sldMk cId="1889937332" sldId="2147479566"/>
        </pc:sldMkLst>
        <pc:spChg chg="del">
          <ac:chgData name="Timo Klimmer" userId="af015218-587a-437d-921a-de4e64daf7ee" providerId="ADAL" clId="{70B1BDDE-D82A-45D6-B305-C65A9D12D933}" dt="2023-12-06T20:17:28.247" v="7737" actId="478"/>
          <ac:spMkLst>
            <pc:docMk/>
            <pc:sldMk cId="1889937332" sldId="2147479566"/>
            <ac:spMk id="2" creationId="{B06B531E-85EB-1C8E-0112-3A9C81018C7C}"/>
          </ac:spMkLst>
        </pc:spChg>
        <pc:spChg chg="del">
          <ac:chgData name="Timo Klimmer" userId="af015218-587a-437d-921a-de4e64daf7ee" providerId="ADAL" clId="{70B1BDDE-D82A-45D6-B305-C65A9D12D933}" dt="2023-12-06T20:17:28.247" v="7737" actId="478"/>
          <ac:spMkLst>
            <pc:docMk/>
            <pc:sldMk cId="1889937332" sldId="2147479566"/>
            <ac:spMk id="3" creationId="{6BAE393B-F140-E96A-2937-1A7AD183503B}"/>
          </ac:spMkLst>
        </pc:spChg>
        <pc:spChg chg="del">
          <ac:chgData name="Timo Klimmer" userId="af015218-587a-437d-921a-de4e64daf7ee" providerId="ADAL" clId="{70B1BDDE-D82A-45D6-B305-C65A9D12D933}" dt="2023-12-06T20:17:28.247" v="7737" actId="478"/>
          <ac:spMkLst>
            <pc:docMk/>
            <pc:sldMk cId="1889937332" sldId="2147479566"/>
            <ac:spMk id="4" creationId="{0164E298-EF5D-7239-4ACE-9D5930ECE48E}"/>
          </ac:spMkLst>
        </pc:spChg>
        <pc:spChg chg="add mod">
          <ac:chgData name="Timo Klimmer" userId="af015218-587a-437d-921a-de4e64daf7ee" providerId="ADAL" clId="{70B1BDDE-D82A-45D6-B305-C65A9D12D933}" dt="2023-12-06T20:17:52.323" v="7773" actId="207"/>
          <ac:spMkLst>
            <pc:docMk/>
            <pc:sldMk cId="1889937332" sldId="2147479566"/>
            <ac:spMk id="5" creationId="{3B9AAC28-1C66-0782-63EA-D1E814783174}"/>
          </ac:spMkLst>
        </pc:spChg>
      </pc:sldChg>
      <pc:sldChg chg="addSp delSp modSp add del mod">
        <pc:chgData name="Timo Klimmer" userId="af015218-587a-437d-921a-de4e64daf7ee" providerId="ADAL" clId="{70B1BDDE-D82A-45D6-B305-C65A9D12D933}" dt="2023-12-13T14:38:22.022" v="11112" actId="1035"/>
        <pc:sldMkLst>
          <pc:docMk/>
          <pc:sldMk cId="1347645197" sldId="2147479567"/>
        </pc:sldMkLst>
        <pc:spChg chg="add del mod">
          <ac:chgData name="Timo Klimmer" userId="af015218-587a-437d-921a-de4e64daf7ee" providerId="ADAL" clId="{70B1BDDE-D82A-45D6-B305-C65A9D12D933}" dt="2023-12-13T14:38:22.022" v="11112" actId="1035"/>
          <ac:spMkLst>
            <pc:docMk/>
            <pc:sldMk cId="1347645197" sldId="2147479567"/>
            <ac:spMk id="2" creationId="{8F57561C-8EC4-DD7F-6C4E-CE706BF26DE9}"/>
          </ac:spMkLst>
        </pc:spChg>
        <pc:spChg chg="mod">
          <ac:chgData name="Timo Klimmer" userId="af015218-587a-437d-921a-de4e64daf7ee" providerId="ADAL" clId="{70B1BDDE-D82A-45D6-B305-C65A9D12D933}" dt="2023-12-13T14:38:22.022" v="11112" actId="1035"/>
          <ac:spMkLst>
            <pc:docMk/>
            <pc:sldMk cId="1347645197" sldId="2147479567"/>
            <ac:spMk id="4" creationId="{39A8A61C-B850-89C5-555F-687685095272}"/>
          </ac:spMkLst>
        </pc:spChg>
        <pc:spChg chg="add mod">
          <ac:chgData name="Timo Klimmer" userId="af015218-587a-437d-921a-de4e64daf7ee" providerId="ADAL" clId="{70B1BDDE-D82A-45D6-B305-C65A9D12D933}" dt="2023-12-07T17:39:11.455" v="9856" actId="1076"/>
          <ac:spMkLst>
            <pc:docMk/>
            <pc:sldMk cId="1347645197" sldId="2147479567"/>
            <ac:spMk id="6" creationId="{6A06D8EB-C133-C8F1-164A-B28EC25B4BC8}"/>
          </ac:spMkLst>
        </pc:spChg>
        <pc:spChg chg="add del mod">
          <ac:chgData name="Timo Klimmer" userId="af015218-587a-437d-921a-de4e64daf7ee" providerId="ADAL" clId="{70B1BDDE-D82A-45D6-B305-C65A9D12D933}" dt="2023-12-13T14:38:11.938" v="11088" actId="478"/>
          <ac:spMkLst>
            <pc:docMk/>
            <pc:sldMk cId="1347645197" sldId="2147479567"/>
            <ac:spMk id="7" creationId="{A3847E36-DD37-61CC-7BB9-1DC5F2293CC8}"/>
          </ac:spMkLst>
        </pc:spChg>
        <pc:spChg chg="mod">
          <ac:chgData name="Timo Klimmer" userId="af015218-587a-437d-921a-de4e64daf7ee" providerId="ADAL" clId="{70B1BDDE-D82A-45D6-B305-C65A9D12D933}" dt="2023-12-13T14:38:22.022" v="11112" actId="1035"/>
          <ac:spMkLst>
            <pc:docMk/>
            <pc:sldMk cId="1347645197" sldId="2147479567"/>
            <ac:spMk id="10" creationId="{3E4F1BBB-5DA6-F28D-7FF2-992F85FFB9FA}"/>
          </ac:spMkLst>
        </pc:spChg>
        <pc:spChg chg="mod">
          <ac:chgData name="Timo Klimmer" userId="af015218-587a-437d-921a-de4e64daf7ee" providerId="ADAL" clId="{70B1BDDE-D82A-45D6-B305-C65A9D12D933}" dt="2023-12-13T14:38:22.022" v="11112" actId="1035"/>
          <ac:spMkLst>
            <pc:docMk/>
            <pc:sldMk cId="1347645197" sldId="2147479567"/>
            <ac:spMk id="11" creationId="{B0B21CCE-6766-315B-717D-FBFFE67BFB6A}"/>
          </ac:spMkLst>
        </pc:spChg>
        <pc:spChg chg="mod">
          <ac:chgData name="Timo Klimmer" userId="af015218-587a-437d-921a-de4e64daf7ee" providerId="ADAL" clId="{70B1BDDE-D82A-45D6-B305-C65A9D12D933}" dt="2023-12-06T20:51:20.340" v="8195" actId="207"/>
          <ac:spMkLst>
            <pc:docMk/>
            <pc:sldMk cId="1347645197" sldId="2147479567"/>
            <ac:spMk id="12" creationId="{6E6EDA2B-956D-9B32-B4A0-7FBBD081D6A6}"/>
          </ac:spMkLst>
        </pc:spChg>
        <pc:spChg chg="mod">
          <ac:chgData name="Timo Klimmer" userId="af015218-587a-437d-921a-de4e64daf7ee" providerId="ADAL" clId="{70B1BDDE-D82A-45D6-B305-C65A9D12D933}" dt="2023-12-13T14:38:22.022" v="11112" actId="1035"/>
          <ac:spMkLst>
            <pc:docMk/>
            <pc:sldMk cId="1347645197" sldId="2147479567"/>
            <ac:spMk id="15" creationId="{BD397AA1-BD56-321D-EAC1-E9EA2394D36E}"/>
          </ac:spMkLst>
        </pc:spChg>
        <pc:grpChg chg="mod">
          <ac:chgData name="Timo Klimmer" userId="af015218-587a-437d-921a-de4e64daf7ee" providerId="ADAL" clId="{70B1BDDE-D82A-45D6-B305-C65A9D12D933}" dt="2023-12-13T14:38:22.022" v="11112" actId="1035"/>
          <ac:grpSpMkLst>
            <pc:docMk/>
            <pc:sldMk cId="1347645197" sldId="2147479567"/>
            <ac:grpSpMk id="25" creationId="{DED02FF0-E41E-6CF8-6671-96BDBF93E787}"/>
          </ac:grpSpMkLst>
        </pc:grpChg>
        <pc:picChg chg="add del mod">
          <ac:chgData name="Timo Klimmer" userId="af015218-587a-437d-921a-de4e64daf7ee" providerId="ADAL" clId="{70B1BDDE-D82A-45D6-B305-C65A9D12D933}" dt="2023-12-13T14:38:22.022" v="11112" actId="1035"/>
          <ac:picMkLst>
            <pc:docMk/>
            <pc:sldMk cId="1347645197" sldId="2147479567"/>
            <ac:picMk id="3" creationId="{841D4662-B89A-7A67-7E5D-536A2A1483E6}"/>
          </ac:picMkLst>
        </pc:picChg>
        <pc:picChg chg="mod">
          <ac:chgData name="Timo Klimmer" userId="af015218-587a-437d-921a-de4e64daf7ee" providerId="ADAL" clId="{70B1BDDE-D82A-45D6-B305-C65A9D12D933}" dt="2023-12-13T14:38:22.022" v="11112" actId="1035"/>
          <ac:picMkLst>
            <pc:docMk/>
            <pc:sldMk cId="1347645197" sldId="2147479567"/>
            <ac:picMk id="5" creationId="{F2E2E360-6DE9-97C0-9D2C-023CC78E25EE}"/>
          </ac:picMkLst>
        </pc:picChg>
        <pc:picChg chg="mod">
          <ac:chgData name="Timo Klimmer" userId="af015218-587a-437d-921a-de4e64daf7ee" providerId="ADAL" clId="{70B1BDDE-D82A-45D6-B305-C65A9D12D933}" dt="2023-12-13T14:38:22.022" v="11112" actId="1035"/>
          <ac:picMkLst>
            <pc:docMk/>
            <pc:sldMk cId="1347645197" sldId="2147479567"/>
            <ac:picMk id="13" creationId="{E65118D7-D253-FD3A-4418-551E7FC8729A}"/>
          </ac:picMkLst>
        </pc:picChg>
        <pc:picChg chg="mod">
          <ac:chgData name="Timo Klimmer" userId="af015218-587a-437d-921a-de4e64daf7ee" providerId="ADAL" clId="{70B1BDDE-D82A-45D6-B305-C65A9D12D933}" dt="2023-12-13T14:38:22.022" v="11112" actId="1035"/>
          <ac:picMkLst>
            <pc:docMk/>
            <pc:sldMk cId="1347645197" sldId="2147479567"/>
            <ac:picMk id="24" creationId="{866B2C3C-770A-FDD1-82B9-E15B55F1954E}"/>
          </ac:picMkLst>
        </pc:picChg>
        <pc:cxnChg chg="add mod">
          <ac:chgData name="Timo Klimmer" userId="af015218-587a-437d-921a-de4e64daf7ee" providerId="ADAL" clId="{70B1BDDE-D82A-45D6-B305-C65A9D12D933}" dt="2023-12-13T14:38:22.022" v="11112" actId="1035"/>
          <ac:cxnSpMkLst>
            <pc:docMk/>
            <pc:sldMk cId="1347645197" sldId="2147479567"/>
            <ac:cxnSpMk id="6" creationId="{F061141A-EFFB-5633-AE14-B1C2A22ECA77}"/>
          </ac:cxnSpMkLst>
        </pc:cxnChg>
      </pc:sldChg>
      <pc:sldChg chg="del">
        <pc:chgData name="Timo Klimmer" userId="af015218-587a-437d-921a-de4e64daf7ee" providerId="ADAL" clId="{70B1BDDE-D82A-45D6-B305-C65A9D12D933}" dt="2023-12-07T15:00:25.837" v="8786" actId="2696"/>
        <pc:sldMkLst>
          <pc:docMk/>
          <pc:sldMk cId="4180758123" sldId="2147479568"/>
        </pc:sldMkLst>
      </pc:sldChg>
      <pc:sldChg chg="del">
        <pc:chgData name="Timo Klimmer" userId="af015218-587a-437d-921a-de4e64daf7ee" providerId="ADAL" clId="{70B1BDDE-D82A-45D6-B305-C65A9D12D933}" dt="2023-12-07T14:40:54.355" v="8409" actId="2696"/>
        <pc:sldMkLst>
          <pc:docMk/>
          <pc:sldMk cId="3496549370" sldId="2147481002"/>
        </pc:sldMkLst>
      </pc:sldChg>
      <pc:sldChg chg="del">
        <pc:chgData name="Timo Klimmer" userId="af015218-587a-437d-921a-de4e64daf7ee" providerId="ADAL" clId="{70B1BDDE-D82A-45D6-B305-C65A9D12D933}" dt="2023-12-07T14:40:59.329" v="8411" actId="2696"/>
        <pc:sldMkLst>
          <pc:docMk/>
          <pc:sldMk cId="1103686130" sldId="2147481007"/>
        </pc:sldMkLst>
      </pc:sldChg>
      <pc:sldChg chg="del">
        <pc:chgData name="Timo Klimmer" userId="af015218-587a-437d-921a-de4e64daf7ee" providerId="ADAL" clId="{70B1BDDE-D82A-45D6-B305-C65A9D12D933}" dt="2023-12-07T14:41:38.126" v="8412" actId="2696"/>
        <pc:sldMkLst>
          <pc:docMk/>
          <pc:sldMk cId="414851584" sldId="2147481008"/>
        </pc:sldMkLst>
      </pc:sldChg>
      <pc:sldChg chg="del">
        <pc:chgData name="Timo Klimmer" userId="af015218-587a-437d-921a-de4e64daf7ee" providerId="ADAL" clId="{70B1BDDE-D82A-45D6-B305-C65A9D12D933}" dt="2023-12-07T14:40:56.684" v="8410" actId="2696"/>
        <pc:sldMkLst>
          <pc:docMk/>
          <pc:sldMk cId="3944956831" sldId="2147482105"/>
        </pc:sldMkLst>
      </pc:sldChg>
      <pc:sldChg chg="del">
        <pc:chgData name="Timo Klimmer" userId="af015218-587a-437d-921a-de4e64daf7ee" providerId="ADAL" clId="{70B1BDDE-D82A-45D6-B305-C65A9D12D933}" dt="2023-12-07T14:40:10.205" v="8405" actId="2696"/>
        <pc:sldMkLst>
          <pc:docMk/>
          <pc:sldMk cId="1857190108" sldId="2147482121"/>
        </pc:sldMkLst>
      </pc:sldChg>
      <pc:sldChg chg="del">
        <pc:chgData name="Timo Klimmer" userId="af015218-587a-437d-921a-de4e64daf7ee" providerId="ADAL" clId="{70B1BDDE-D82A-45D6-B305-C65A9D12D933}" dt="2023-12-07T14:40:25.127" v="8408" actId="2696"/>
        <pc:sldMkLst>
          <pc:docMk/>
          <pc:sldMk cId="899124390" sldId="2147482777"/>
        </pc:sldMkLst>
      </pc:sldChg>
      <pc:sldChg chg="modSp del mod">
        <pc:chgData name="Timo Klimmer" userId="af015218-587a-437d-921a-de4e64daf7ee" providerId="ADAL" clId="{70B1BDDE-D82A-45D6-B305-C65A9D12D933}" dt="2023-12-07T14:46:08.144" v="8422" actId="2696"/>
        <pc:sldMkLst>
          <pc:docMk/>
          <pc:sldMk cId="537272529" sldId="2147482778"/>
        </pc:sldMkLst>
        <pc:spChg chg="mod">
          <ac:chgData name="Timo Klimmer" userId="af015218-587a-437d-921a-de4e64daf7ee" providerId="ADAL" clId="{70B1BDDE-D82A-45D6-B305-C65A9D12D933}" dt="2023-12-07T14:43:16.527" v="8415" actId="21"/>
          <ac:spMkLst>
            <pc:docMk/>
            <pc:sldMk cId="537272529" sldId="2147482778"/>
            <ac:spMk id="3" creationId="{EA95AE80-240C-CFDB-DEB7-9214A8538DD6}"/>
          </ac:spMkLst>
        </pc:spChg>
      </pc:sldChg>
      <pc:sldChg chg="addSp delSp modSp mod">
        <pc:chgData name="Timo Klimmer" userId="af015218-587a-437d-921a-de4e64daf7ee" providerId="ADAL" clId="{70B1BDDE-D82A-45D6-B305-C65A9D12D933}" dt="2023-12-13T13:37:16.026" v="11063" actId="552"/>
        <pc:sldMkLst>
          <pc:docMk/>
          <pc:sldMk cId="173861124" sldId="2147482779"/>
        </pc:sldMkLst>
        <pc:spChg chg="topLvl">
          <ac:chgData name="Timo Klimmer" userId="af015218-587a-437d-921a-de4e64daf7ee" providerId="ADAL" clId="{70B1BDDE-D82A-45D6-B305-C65A9D12D933}" dt="2023-12-13T13:36:26.900" v="11057" actId="165"/>
          <ac:spMkLst>
            <pc:docMk/>
            <pc:sldMk cId="173861124" sldId="2147482779"/>
            <ac:spMk id="2" creationId="{DDB4E393-BBBD-2E5D-CD9B-B5D9D7884530}"/>
          </ac:spMkLst>
        </pc:spChg>
        <pc:spChg chg="topLvl">
          <ac:chgData name="Timo Klimmer" userId="af015218-587a-437d-921a-de4e64daf7ee" providerId="ADAL" clId="{70B1BDDE-D82A-45D6-B305-C65A9D12D933}" dt="2023-12-13T13:36:37.702" v="11058" actId="165"/>
          <ac:spMkLst>
            <pc:docMk/>
            <pc:sldMk cId="173861124" sldId="2147482779"/>
            <ac:spMk id="7" creationId="{990F3D9D-6F92-2870-60D6-3F32B5CF637A}"/>
          </ac:spMkLst>
        </pc:spChg>
        <pc:spChg chg="topLvl">
          <ac:chgData name="Timo Klimmer" userId="af015218-587a-437d-921a-de4e64daf7ee" providerId="ADAL" clId="{70B1BDDE-D82A-45D6-B305-C65A9D12D933}" dt="2023-12-13T13:36:49.065" v="11059" actId="165"/>
          <ac:spMkLst>
            <pc:docMk/>
            <pc:sldMk cId="173861124" sldId="2147482779"/>
            <ac:spMk id="8" creationId="{7A0F64D8-7AFB-822D-F490-740935C976F0}"/>
          </ac:spMkLst>
        </pc:spChg>
        <pc:spChg chg="mod topLvl">
          <ac:chgData name="Timo Klimmer" userId="af015218-587a-437d-921a-de4e64daf7ee" providerId="ADAL" clId="{70B1BDDE-D82A-45D6-B305-C65A9D12D933}" dt="2023-12-13T13:37:16.026" v="11063" actId="552"/>
          <ac:spMkLst>
            <pc:docMk/>
            <pc:sldMk cId="173861124" sldId="2147482779"/>
            <ac:spMk id="14" creationId="{37B38877-C0F0-7EFB-4117-7063E86841AF}"/>
          </ac:spMkLst>
        </pc:spChg>
        <pc:spChg chg="mod topLvl">
          <ac:chgData name="Timo Klimmer" userId="af015218-587a-437d-921a-de4e64daf7ee" providerId="ADAL" clId="{70B1BDDE-D82A-45D6-B305-C65A9D12D933}" dt="2023-12-13T13:37:16.026" v="11063" actId="552"/>
          <ac:spMkLst>
            <pc:docMk/>
            <pc:sldMk cId="173861124" sldId="2147482779"/>
            <ac:spMk id="15" creationId="{E560F309-BF5D-9D9B-5938-BF6727C20EBE}"/>
          </ac:spMkLst>
        </pc:spChg>
        <pc:spChg chg="mod topLvl">
          <ac:chgData name="Timo Klimmer" userId="af015218-587a-437d-921a-de4e64daf7ee" providerId="ADAL" clId="{70B1BDDE-D82A-45D6-B305-C65A9D12D933}" dt="2023-12-13T13:37:16.026" v="11063" actId="552"/>
          <ac:spMkLst>
            <pc:docMk/>
            <pc:sldMk cId="173861124" sldId="2147482779"/>
            <ac:spMk id="16" creationId="{B6C99BA7-009D-57F9-BC66-444325FEC2B2}"/>
          </ac:spMkLst>
        </pc:spChg>
        <pc:spChg chg="mod topLvl">
          <ac:chgData name="Timo Klimmer" userId="af015218-587a-437d-921a-de4e64daf7ee" providerId="ADAL" clId="{70B1BDDE-D82A-45D6-B305-C65A9D12D933}" dt="2023-12-13T13:37:16.026" v="11063" actId="552"/>
          <ac:spMkLst>
            <pc:docMk/>
            <pc:sldMk cId="173861124" sldId="2147482779"/>
            <ac:spMk id="17" creationId="{2D91EC54-61AB-9950-24D6-56CDA1CB55F4}"/>
          </ac:spMkLst>
        </pc:spChg>
        <pc:spChg chg="topLvl">
          <ac:chgData name="Timo Klimmer" userId="af015218-587a-437d-921a-de4e64daf7ee" providerId="ADAL" clId="{70B1BDDE-D82A-45D6-B305-C65A9D12D933}" dt="2023-12-13T13:36:49.065" v="11059" actId="165"/>
          <ac:spMkLst>
            <pc:docMk/>
            <pc:sldMk cId="173861124" sldId="2147482779"/>
            <ac:spMk id="19" creationId="{DA59674B-B02B-9DAC-B5F6-DB91D921F00B}"/>
          </ac:spMkLst>
        </pc:spChg>
        <pc:spChg chg="topLvl">
          <ac:chgData name="Timo Klimmer" userId="af015218-587a-437d-921a-de4e64daf7ee" providerId="ADAL" clId="{70B1BDDE-D82A-45D6-B305-C65A9D12D933}" dt="2023-12-13T13:36:49.065" v="11059" actId="165"/>
          <ac:spMkLst>
            <pc:docMk/>
            <pc:sldMk cId="173861124" sldId="2147482779"/>
            <ac:spMk id="20" creationId="{490A7948-3209-23CE-072D-D91AC3FA9F9E}"/>
          </ac:spMkLst>
        </pc:spChg>
        <pc:spChg chg="add mod">
          <ac:chgData name="Timo Klimmer" userId="af015218-587a-437d-921a-de4e64daf7ee" providerId="ADAL" clId="{70B1BDDE-D82A-45D6-B305-C65A9D12D933}" dt="2023-12-13T13:37:05.992" v="11062" actId="12789"/>
          <ac:spMkLst>
            <pc:docMk/>
            <pc:sldMk cId="173861124" sldId="2147482779"/>
            <ac:spMk id="25" creationId="{4F6E54AE-CAC8-8749-4946-2332AC0DD6F9}"/>
          </ac:spMkLst>
        </pc:spChg>
        <pc:spChg chg="add del mod">
          <ac:chgData name="Timo Klimmer" userId="af015218-587a-437d-921a-de4e64daf7ee" providerId="ADAL" clId="{70B1BDDE-D82A-45D6-B305-C65A9D12D933}" dt="2023-12-13T13:35:33.540" v="11047" actId="478"/>
          <ac:spMkLst>
            <pc:docMk/>
            <pc:sldMk cId="173861124" sldId="2147482779"/>
            <ac:spMk id="26" creationId="{D813E14F-6B54-1194-6D0C-18F8A1F0FBFE}"/>
          </ac:spMkLst>
        </pc:spChg>
        <pc:spChg chg="add mod">
          <ac:chgData name="Timo Klimmer" userId="af015218-587a-437d-921a-de4e64daf7ee" providerId="ADAL" clId="{70B1BDDE-D82A-45D6-B305-C65A9D12D933}" dt="2023-12-13T13:37:01.656" v="11061" actId="12789"/>
          <ac:spMkLst>
            <pc:docMk/>
            <pc:sldMk cId="173861124" sldId="2147482779"/>
            <ac:spMk id="27" creationId="{E3E80B90-B730-2A5A-25A4-02E1883F498E}"/>
          </ac:spMkLst>
        </pc:spChg>
        <pc:spChg chg="add mod">
          <ac:chgData name="Timo Klimmer" userId="af015218-587a-437d-921a-de4e64daf7ee" providerId="ADAL" clId="{70B1BDDE-D82A-45D6-B305-C65A9D12D933}" dt="2023-12-13T13:36:54.725" v="11060" actId="12789"/>
          <ac:spMkLst>
            <pc:docMk/>
            <pc:sldMk cId="173861124" sldId="2147482779"/>
            <ac:spMk id="28" creationId="{2E3B6022-77B7-5A1E-AF89-5BA5236A2842}"/>
          </ac:spMkLst>
        </pc:spChg>
        <pc:spChg chg="add mod">
          <ac:chgData name="Timo Klimmer" userId="af015218-587a-437d-921a-de4e64daf7ee" providerId="ADAL" clId="{70B1BDDE-D82A-45D6-B305-C65A9D12D933}" dt="2023-12-13T13:35:58.483" v="11054" actId="14100"/>
          <ac:spMkLst>
            <pc:docMk/>
            <pc:sldMk cId="173861124" sldId="2147482779"/>
            <ac:spMk id="29" creationId="{BE1F1BBE-844C-68AF-B62D-A0997C91D58A}"/>
          </ac:spMkLst>
        </pc:spChg>
        <pc:grpChg chg="add del topLvl">
          <ac:chgData name="Timo Klimmer" userId="af015218-587a-437d-921a-de4e64daf7ee" providerId="ADAL" clId="{70B1BDDE-D82A-45D6-B305-C65A9D12D933}" dt="2023-12-13T13:36:37.702" v="11058" actId="165"/>
          <ac:grpSpMkLst>
            <pc:docMk/>
            <pc:sldMk cId="173861124" sldId="2147482779"/>
            <ac:grpSpMk id="3" creationId="{4014C4AB-F808-9022-FE88-E83C30F75C60}"/>
          </ac:grpSpMkLst>
        </pc:grpChg>
        <pc:grpChg chg="add del">
          <ac:chgData name="Timo Klimmer" userId="af015218-587a-437d-921a-de4e64daf7ee" providerId="ADAL" clId="{70B1BDDE-D82A-45D6-B305-C65A9D12D933}" dt="2023-12-13T13:36:26.900" v="11057" actId="165"/>
          <ac:grpSpMkLst>
            <pc:docMk/>
            <pc:sldMk cId="173861124" sldId="2147482779"/>
            <ac:grpSpMk id="4" creationId="{FCD3F81D-17A9-0ED4-AAF0-496B3AE1E366}"/>
          </ac:grpSpMkLst>
        </pc:grpChg>
        <pc:grpChg chg="del topLvl">
          <ac:chgData name="Timo Klimmer" userId="af015218-587a-437d-921a-de4e64daf7ee" providerId="ADAL" clId="{70B1BDDE-D82A-45D6-B305-C65A9D12D933}" dt="2023-12-13T13:36:49.065" v="11059" actId="165"/>
          <ac:grpSpMkLst>
            <pc:docMk/>
            <pc:sldMk cId="173861124" sldId="2147482779"/>
            <ac:grpSpMk id="22" creationId="{A07DF575-1990-B5FA-E57E-EBC373851D85}"/>
          </ac:grpSpMkLst>
        </pc:grpChg>
        <pc:picChg chg="mod">
          <ac:chgData name="Timo Klimmer" userId="af015218-587a-437d-921a-de4e64daf7ee" providerId="ADAL" clId="{70B1BDDE-D82A-45D6-B305-C65A9D12D933}" dt="2023-12-13T13:34:38.094" v="11010" actId="1038"/>
          <ac:picMkLst>
            <pc:docMk/>
            <pc:sldMk cId="173861124" sldId="2147482779"/>
            <ac:picMk id="24" creationId="{B85D12CE-68E5-C12F-E010-12136B88D121}"/>
          </ac:picMkLst>
        </pc:picChg>
        <pc:inkChg chg="topLvl">
          <ac:chgData name="Timo Klimmer" userId="af015218-587a-437d-921a-de4e64daf7ee" providerId="ADAL" clId="{70B1BDDE-D82A-45D6-B305-C65A9D12D933}" dt="2023-12-13T13:36:49.065" v="11059" actId="165"/>
          <ac:inkMkLst>
            <pc:docMk/>
            <pc:sldMk cId="173861124" sldId="2147482779"/>
            <ac:inkMk id="9" creationId="{78E8E989-B3ED-B985-4694-7200F4D0597B}"/>
          </ac:inkMkLst>
        </pc:inkChg>
        <pc:inkChg chg="topLvl">
          <ac:chgData name="Timo Klimmer" userId="af015218-587a-437d-921a-de4e64daf7ee" providerId="ADAL" clId="{70B1BDDE-D82A-45D6-B305-C65A9D12D933}" dt="2023-12-13T13:36:49.065" v="11059" actId="165"/>
          <ac:inkMkLst>
            <pc:docMk/>
            <pc:sldMk cId="173861124" sldId="2147482779"/>
            <ac:inkMk id="18" creationId="{C72974E0-AFAD-BFFF-1D64-00E17B995E4C}"/>
          </ac:inkMkLst>
        </pc:inkChg>
        <pc:cxnChg chg="topLvl">
          <ac:chgData name="Timo Klimmer" userId="af015218-587a-437d-921a-de4e64daf7ee" providerId="ADAL" clId="{70B1BDDE-D82A-45D6-B305-C65A9D12D933}" dt="2023-12-13T13:36:49.065" v="11059" actId="165"/>
          <ac:cxnSpMkLst>
            <pc:docMk/>
            <pc:sldMk cId="173861124" sldId="2147482779"/>
            <ac:cxnSpMk id="5" creationId="{7FC86B8D-7D5A-6CBB-0159-31400DE362F7}"/>
          </ac:cxnSpMkLst>
        </pc:cxnChg>
        <pc:cxnChg chg="topLvl">
          <ac:chgData name="Timo Klimmer" userId="af015218-587a-437d-921a-de4e64daf7ee" providerId="ADAL" clId="{70B1BDDE-D82A-45D6-B305-C65A9D12D933}" dt="2023-12-13T13:36:49.065" v="11059" actId="165"/>
          <ac:cxnSpMkLst>
            <pc:docMk/>
            <pc:sldMk cId="173861124" sldId="2147482779"/>
            <ac:cxnSpMk id="6" creationId="{F953BF07-8E3C-A684-3AF6-F2ADBFE751C2}"/>
          </ac:cxnSpMkLst>
        </pc:cxnChg>
        <pc:cxnChg chg="topLvl">
          <ac:chgData name="Timo Klimmer" userId="af015218-587a-437d-921a-de4e64daf7ee" providerId="ADAL" clId="{70B1BDDE-D82A-45D6-B305-C65A9D12D933}" dt="2023-12-13T13:36:49.065" v="11059" actId="165"/>
          <ac:cxnSpMkLst>
            <pc:docMk/>
            <pc:sldMk cId="173861124" sldId="2147482779"/>
            <ac:cxnSpMk id="10" creationId="{BC7F332A-90B5-B1C8-9850-22F80E603B0D}"/>
          </ac:cxnSpMkLst>
        </pc:cxnChg>
        <pc:cxnChg chg="topLvl">
          <ac:chgData name="Timo Klimmer" userId="af015218-587a-437d-921a-de4e64daf7ee" providerId="ADAL" clId="{70B1BDDE-D82A-45D6-B305-C65A9D12D933}" dt="2023-12-13T13:36:49.065" v="11059" actId="165"/>
          <ac:cxnSpMkLst>
            <pc:docMk/>
            <pc:sldMk cId="173861124" sldId="2147482779"/>
            <ac:cxnSpMk id="11" creationId="{62F7899E-4F17-AEC9-EEC4-49E6EDE03299}"/>
          </ac:cxnSpMkLst>
        </pc:cxnChg>
        <pc:cxnChg chg="topLvl">
          <ac:chgData name="Timo Klimmer" userId="af015218-587a-437d-921a-de4e64daf7ee" providerId="ADAL" clId="{70B1BDDE-D82A-45D6-B305-C65A9D12D933}" dt="2023-12-13T13:36:49.065" v="11059" actId="165"/>
          <ac:cxnSpMkLst>
            <pc:docMk/>
            <pc:sldMk cId="173861124" sldId="2147482779"/>
            <ac:cxnSpMk id="12" creationId="{0F7AB6EC-91B0-99A1-AC6C-3F7FA73C15B3}"/>
          </ac:cxnSpMkLst>
        </pc:cxnChg>
        <pc:cxnChg chg="topLvl">
          <ac:chgData name="Timo Klimmer" userId="af015218-587a-437d-921a-de4e64daf7ee" providerId="ADAL" clId="{70B1BDDE-D82A-45D6-B305-C65A9D12D933}" dt="2023-12-13T13:36:49.065" v="11059" actId="165"/>
          <ac:cxnSpMkLst>
            <pc:docMk/>
            <pc:sldMk cId="173861124" sldId="2147482779"/>
            <ac:cxnSpMk id="13" creationId="{0C419652-4711-5DC1-E199-8F132C6C7025}"/>
          </ac:cxnSpMkLst>
        </pc:cxnChg>
        <pc:cxnChg chg="add mod">
          <ac:chgData name="Timo Klimmer" userId="af015218-587a-437d-921a-de4e64daf7ee" providerId="ADAL" clId="{70B1BDDE-D82A-45D6-B305-C65A9D12D933}" dt="2023-12-13T13:34:10.146" v="10965"/>
          <ac:cxnSpMkLst>
            <pc:docMk/>
            <pc:sldMk cId="173861124" sldId="2147482779"/>
            <ac:cxnSpMk id="21" creationId="{48E7F5EA-60A0-766E-0E57-949B8BAFFED3}"/>
          </ac:cxnSpMkLst>
        </pc:cxnChg>
      </pc:sldChg>
      <pc:sldChg chg="addSp delSp modSp mod">
        <pc:chgData name="Timo Klimmer" userId="af015218-587a-437d-921a-de4e64daf7ee" providerId="ADAL" clId="{70B1BDDE-D82A-45D6-B305-C65A9D12D933}" dt="2023-12-13T14:39:26.831" v="11162" actId="20577"/>
        <pc:sldMkLst>
          <pc:docMk/>
          <pc:sldMk cId="311198408" sldId="2147482782"/>
        </pc:sldMkLst>
        <pc:spChg chg="mod">
          <ac:chgData name="Timo Klimmer" userId="af015218-587a-437d-921a-de4e64daf7ee" providerId="ADAL" clId="{70B1BDDE-D82A-45D6-B305-C65A9D12D933}" dt="2023-12-07T17:14:23.927" v="9536" actId="115"/>
          <ac:spMkLst>
            <pc:docMk/>
            <pc:sldMk cId="311198408" sldId="2147482782"/>
            <ac:spMk id="2" creationId="{9308AB72-3176-7D2F-0956-6C8C46A900D8}"/>
          </ac:spMkLst>
        </pc:spChg>
        <pc:spChg chg="mod">
          <ac:chgData name="Timo Klimmer" userId="af015218-587a-437d-921a-de4e64daf7ee" providerId="ADAL" clId="{70B1BDDE-D82A-45D6-B305-C65A9D12D933}" dt="2023-12-13T14:39:26.831" v="11162" actId="20577"/>
          <ac:spMkLst>
            <pc:docMk/>
            <pc:sldMk cId="311198408" sldId="2147482782"/>
            <ac:spMk id="4" creationId="{62FB63D5-F58E-FECE-65FD-5CE00D7424C2}"/>
          </ac:spMkLst>
        </pc:spChg>
        <pc:spChg chg="add mod">
          <ac:chgData name="Timo Klimmer" userId="af015218-587a-437d-921a-de4e64daf7ee" providerId="ADAL" clId="{70B1BDDE-D82A-45D6-B305-C65A9D12D933}" dt="2023-12-07T16:14:13.893" v="9312" actId="20577"/>
          <ac:spMkLst>
            <pc:docMk/>
            <pc:sldMk cId="311198408" sldId="2147482782"/>
            <ac:spMk id="8" creationId="{A573D287-88A4-4331-6709-CFB871B9C9A8}"/>
          </ac:spMkLst>
        </pc:spChg>
        <pc:picChg chg="del">
          <ac:chgData name="Timo Klimmer" userId="af015218-587a-437d-921a-de4e64daf7ee" providerId="ADAL" clId="{70B1BDDE-D82A-45D6-B305-C65A9D12D933}" dt="2023-12-13T14:29:01.700" v="11085" actId="478"/>
          <ac:picMkLst>
            <pc:docMk/>
            <pc:sldMk cId="311198408" sldId="2147482782"/>
            <ac:picMk id="3" creationId="{75EE755C-FAB3-5FB8-5F52-377B4CF82E7D}"/>
          </ac:picMkLst>
        </pc:picChg>
        <pc:picChg chg="mod">
          <ac:chgData name="Timo Klimmer" userId="af015218-587a-437d-921a-de4e64daf7ee" providerId="ADAL" clId="{70B1BDDE-D82A-45D6-B305-C65A9D12D933}" dt="2023-12-13T14:38:55.670" v="11114" actId="14100"/>
          <ac:picMkLst>
            <pc:docMk/>
            <pc:sldMk cId="311198408" sldId="2147482782"/>
            <ac:picMk id="5" creationId="{1234164A-6EEF-CC93-404B-ACECC48DCE31}"/>
          </ac:picMkLst>
        </pc:picChg>
        <pc:picChg chg="add mod modCrop">
          <ac:chgData name="Timo Klimmer" userId="af015218-587a-437d-921a-de4e64daf7ee" providerId="ADAL" clId="{70B1BDDE-D82A-45D6-B305-C65A9D12D933}" dt="2023-12-13T14:38:53.275" v="11113" actId="14100"/>
          <ac:picMkLst>
            <pc:docMk/>
            <pc:sldMk cId="311198408" sldId="2147482782"/>
            <ac:picMk id="11" creationId="{D29AAF20-5650-43B2-B071-E2B3297BDC20}"/>
          </ac:picMkLst>
        </pc:picChg>
        <pc:cxnChg chg="add del mod">
          <ac:chgData name="Timo Klimmer" userId="af015218-587a-437d-921a-de4e64daf7ee" providerId="ADAL" clId="{70B1BDDE-D82A-45D6-B305-C65A9D12D933}" dt="2023-12-13T13:34:20.903" v="10967" actId="478"/>
          <ac:cxnSpMkLst>
            <pc:docMk/>
            <pc:sldMk cId="311198408" sldId="2147482782"/>
            <ac:cxnSpMk id="7" creationId="{E9BF4299-87DB-AD96-85A7-04F451E22989}"/>
          </ac:cxnSpMkLst>
        </pc:cxnChg>
      </pc:sldChg>
      <pc:sldChg chg="addSp delSp modSp mod ord">
        <pc:chgData name="Timo Klimmer" userId="af015218-587a-437d-921a-de4e64daf7ee" providerId="ADAL" clId="{70B1BDDE-D82A-45D6-B305-C65A9D12D933}" dt="2023-12-13T13:34:05.723" v="10964"/>
        <pc:sldMkLst>
          <pc:docMk/>
          <pc:sldMk cId="1332006368" sldId="2147482783"/>
        </pc:sldMkLst>
        <pc:spChg chg="del mod">
          <ac:chgData name="Timo Klimmer" userId="af015218-587a-437d-921a-de4e64daf7ee" providerId="ADAL" clId="{70B1BDDE-D82A-45D6-B305-C65A9D12D933}" dt="2023-12-07T14:53:54.021" v="8596" actId="478"/>
          <ac:spMkLst>
            <pc:docMk/>
            <pc:sldMk cId="1332006368" sldId="2147482783"/>
            <ac:spMk id="2" creationId="{75FA05A6-1310-7A32-D445-A5A8D1426528}"/>
          </ac:spMkLst>
        </pc:spChg>
        <pc:spChg chg="mod">
          <ac:chgData name="Timo Klimmer" userId="af015218-587a-437d-921a-de4e64daf7ee" providerId="ADAL" clId="{70B1BDDE-D82A-45D6-B305-C65A9D12D933}" dt="2023-12-08T12:18:10.809" v="10923" actId="6549"/>
          <ac:spMkLst>
            <pc:docMk/>
            <pc:sldMk cId="1332006368" sldId="2147482783"/>
            <ac:spMk id="3" creationId="{EA95AE80-240C-CFDB-DEB7-9214A8538DD6}"/>
          </ac:spMkLst>
        </pc:spChg>
        <pc:spChg chg="del mod">
          <ac:chgData name="Timo Klimmer" userId="af015218-587a-437d-921a-de4e64daf7ee" providerId="ADAL" clId="{70B1BDDE-D82A-45D6-B305-C65A9D12D933}" dt="2023-12-07T14:53:54.021" v="8596" actId="478"/>
          <ac:spMkLst>
            <pc:docMk/>
            <pc:sldMk cId="1332006368" sldId="2147482783"/>
            <ac:spMk id="6" creationId="{AFEBF58C-105A-2A10-4590-F04275531CB6}"/>
          </ac:spMkLst>
        </pc:spChg>
        <pc:cxnChg chg="add mod">
          <ac:chgData name="Timo Klimmer" userId="af015218-587a-437d-921a-de4e64daf7ee" providerId="ADAL" clId="{70B1BDDE-D82A-45D6-B305-C65A9D12D933}" dt="2023-12-13T13:34:05.723" v="10964"/>
          <ac:cxnSpMkLst>
            <pc:docMk/>
            <pc:sldMk cId="1332006368" sldId="2147482783"/>
            <ac:cxnSpMk id="2" creationId="{F14945F4-5C9D-80C3-2B87-1385407271B7}"/>
          </ac:cxnSpMkLst>
        </pc:cxnChg>
      </pc:sldChg>
      <pc:sldChg chg="del">
        <pc:chgData name="Timo Klimmer" userId="af015218-587a-437d-921a-de4e64daf7ee" providerId="ADAL" clId="{70B1BDDE-D82A-45D6-B305-C65A9D12D933}" dt="2023-12-07T14:49:23.259" v="8424" actId="2696"/>
        <pc:sldMkLst>
          <pc:docMk/>
          <pc:sldMk cId="2226587184" sldId="2147482784"/>
        </pc:sldMkLst>
      </pc:sldChg>
      <pc:sldChg chg="del">
        <pc:chgData name="Timo Klimmer" userId="af015218-587a-437d-921a-de4e64daf7ee" providerId="ADAL" clId="{70B1BDDE-D82A-45D6-B305-C65A9D12D933}" dt="2023-12-07T14:45:47.813" v="8421"/>
        <pc:sldMkLst>
          <pc:docMk/>
          <pc:sldMk cId="3316109870" sldId="2147482784"/>
        </pc:sldMkLst>
      </pc:sldChg>
      <pc:sldChg chg="del">
        <pc:chgData name="Timo Klimmer" userId="af015218-587a-437d-921a-de4e64daf7ee" providerId="ADAL" clId="{70B1BDDE-D82A-45D6-B305-C65A9D12D933}" dt="2023-12-07T14:49:08.418" v="8423"/>
        <pc:sldMkLst>
          <pc:docMk/>
          <pc:sldMk cId="340085198" sldId="2147482785"/>
        </pc:sldMkLst>
      </pc:sldChg>
      <pc:sldChg chg="addSp modSp mod">
        <pc:chgData name="Timo Klimmer" userId="af015218-587a-437d-921a-de4e64daf7ee" providerId="ADAL" clId="{70B1BDDE-D82A-45D6-B305-C65A9D12D933}" dt="2023-12-13T13:33:58.232" v="10963"/>
        <pc:sldMkLst>
          <pc:docMk/>
          <pc:sldMk cId="954529939" sldId="2147482785"/>
        </pc:sldMkLst>
        <pc:spChg chg="mod">
          <ac:chgData name="Timo Klimmer" userId="af015218-587a-437d-921a-de4e64daf7ee" providerId="ADAL" clId="{70B1BDDE-D82A-45D6-B305-C65A9D12D933}" dt="2023-12-07T17:25:45.177" v="9843" actId="20577"/>
          <ac:spMkLst>
            <pc:docMk/>
            <pc:sldMk cId="954529939" sldId="2147482785"/>
            <ac:spMk id="3" creationId="{EA95AE80-240C-CFDB-DEB7-9214A8538DD6}"/>
          </ac:spMkLst>
        </pc:spChg>
        <pc:cxnChg chg="add mod">
          <ac:chgData name="Timo Klimmer" userId="af015218-587a-437d-921a-de4e64daf7ee" providerId="ADAL" clId="{70B1BDDE-D82A-45D6-B305-C65A9D12D933}" dt="2023-12-13T13:33:58.232" v="10963"/>
          <ac:cxnSpMkLst>
            <pc:docMk/>
            <pc:sldMk cId="954529939" sldId="2147482785"/>
            <ac:cxnSpMk id="6" creationId="{00EFD842-7D99-5847-BDDE-900483B99ACA}"/>
          </ac:cxnSpMkLst>
        </pc:cxnChg>
      </pc:sldChg>
      <pc:sldChg chg="addSp delSp modSp new mod modClrScheme chgLayout">
        <pc:chgData name="Timo Klimmer" userId="af015218-587a-437d-921a-de4e64daf7ee" providerId="ADAL" clId="{70B1BDDE-D82A-45D6-B305-C65A9D12D933}" dt="2023-12-07T17:18:01.514" v="9665" actId="20577"/>
        <pc:sldMkLst>
          <pc:docMk/>
          <pc:sldMk cId="4012478615" sldId="2147482786"/>
        </pc:sldMkLst>
        <pc:spChg chg="del">
          <ac:chgData name="Timo Klimmer" userId="af015218-587a-437d-921a-de4e64daf7ee" providerId="ADAL" clId="{70B1BDDE-D82A-45D6-B305-C65A9D12D933}" dt="2023-12-07T15:34:02.684" v="8872" actId="478"/>
          <ac:spMkLst>
            <pc:docMk/>
            <pc:sldMk cId="4012478615" sldId="2147482786"/>
            <ac:spMk id="2" creationId="{8C6D0FA0-6533-4314-3FE2-2C36CF695682}"/>
          </ac:spMkLst>
        </pc:spChg>
        <pc:spChg chg="del">
          <ac:chgData name="Timo Klimmer" userId="af015218-587a-437d-921a-de4e64daf7ee" providerId="ADAL" clId="{70B1BDDE-D82A-45D6-B305-C65A9D12D933}" dt="2023-12-07T15:34:02.684" v="8872" actId="478"/>
          <ac:spMkLst>
            <pc:docMk/>
            <pc:sldMk cId="4012478615" sldId="2147482786"/>
            <ac:spMk id="3" creationId="{72B40C3D-5020-F418-515B-12AA429D7755}"/>
          </ac:spMkLst>
        </pc:spChg>
        <pc:spChg chg="del">
          <ac:chgData name="Timo Klimmer" userId="af015218-587a-437d-921a-de4e64daf7ee" providerId="ADAL" clId="{70B1BDDE-D82A-45D6-B305-C65A9D12D933}" dt="2023-12-07T15:34:02.684" v="8872" actId="478"/>
          <ac:spMkLst>
            <pc:docMk/>
            <pc:sldMk cId="4012478615" sldId="2147482786"/>
            <ac:spMk id="4" creationId="{CDD100CF-73F7-527B-5CD0-460234128093}"/>
          </ac:spMkLst>
        </pc:spChg>
        <pc:spChg chg="del">
          <ac:chgData name="Timo Klimmer" userId="af015218-587a-437d-921a-de4e64daf7ee" providerId="ADAL" clId="{70B1BDDE-D82A-45D6-B305-C65A9D12D933}" dt="2023-12-07T15:34:02.684" v="8872" actId="478"/>
          <ac:spMkLst>
            <pc:docMk/>
            <pc:sldMk cId="4012478615" sldId="2147482786"/>
            <ac:spMk id="5" creationId="{1186722B-5164-FB83-1C9A-801A4538FF7D}"/>
          </ac:spMkLst>
        </pc:spChg>
        <pc:spChg chg="del">
          <ac:chgData name="Timo Klimmer" userId="af015218-587a-437d-921a-de4e64daf7ee" providerId="ADAL" clId="{70B1BDDE-D82A-45D6-B305-C65A9D12D933}" dt="2023-12-07T15:34:02.684" v="8872" actId="478"/>
          <ac:spMkLst>
            <pc:docMk/>
            <pc:sldMk cId="4012478615" sldId="2147482786"/>
            <ac:spMk id="6" creationId="{A21A199E-DDBE-73D0-0104-BE113E36A79B}"/>
          </ac:spMkLst>
        </pc:spChg>
        <pc:spChg chg="add del mod">
          <ac:chgData name="Timo Klimmer" userId="af015218-587a-437d-921a-de4e64daf7ee" providerId="ADAL" clId="{70B1BDDE-D82A-45D6-B305-C65A9D12D933}" dt="2023-12-07T17:02:31.533" v="9396" actId="478"/>
          <ac:spMkLst>
            <pc:docMk/>
            <pc:sldMk cId="4012478615" sldId="2147482786"/>
            <ac:spMk id="7" creationId="{188EDF7E-2E90-BAC9-074E-0B800376C60B}"/>
          </ac:spMkLst>
        </pc:spChg>
        <pc:spChg chg="add mod">
          <ac:chgData name="Timo Klimmer" userId="af015218-587a-437d-921a-de4e64daf7ee" providerId="ADAL" clId="{70B1BDDE-D82A-45D6-B305-C65A9D12D933}" dt="2023-12-07T17:18:01.514" v="9665" actId="20577"/>
          <ac:spMkLst>
            <pc:docMk/>
            <pc:sldMk cId="4012478615" sldId="2147482786"/>
            <ac:spMk id="10" creationId="{6E83A53A-35AE-4186-FB62-6474E8D715B6}"/>
          </ac:spMkLst>
        </pc:spChg>
        <pc:spChg chg="add mod">
          <ac:chgData name="Timo Klimmer" userId="af015218-587a-437d-921a-de4e64daf7ee" providerId="ADAL" clId="{70B1BDDE-D82A-45D6-B305-C65A9D12D933}" dt="2023-12-07T17:14:45.178" v="9567" actId="20577"/>
          <ac:spMkLst>
            <pc:docMk/>
            <pc:sldMk cId="4012478615" sldId="2147482786"/>
            <ac:spMk id="17" creationId="{C6F9B682-7B8A-EF23-6FD9-5E076284D823}"/>
          </ac:spMkLst>
        </pc:spChg>
        <pc:spChg chg="add mod">
          <ac:chgData name="Timo Klimmer" userId="af015218-587a-437d-921a-de4e64daf7ee" providerId="ADAL" clId="{70B1BDDE-D82A-45D6-B305-C65A9D12D933}" dt="2023-12-07T17:15:21.264" v="9605" actId="20577"/>
          <ac:spMkLst>
            <pc:docMk/>
            <pc:sldMk cId="4012478615" sldId="2147482786"/>
            <ac:spMk id="19" creationId="{F15DD362-0617-DFE2-FB0C-3CF500F3179D}"/>
          </ac:spMkLst>
        </pc:spChg>
        <pc:picChg chg="add mod ord">
          <ac:chgData name="Timo Klimmer" userId="af015218-587a-437d-921a-de4e64daf7ee" providerId="ADAL" clId="{70B1BDDE-D82A-45D6-B305-C65A9D12D933}" dt="2023-12-07T17:04:56.435" v="9446" actId="27614"/>
          <ac:picMkLst>
            <pc:docMk/>
            <pc:sldMk cId="4012478615" sldId="2147482786"/>
            <ac:picMk id="9" creationId="{5E3BEB7D-5F45-F53D-2F53-7677977FB2E9}"/>
          </ac:picMkLst>
        </pc:picChg>
        <pc:picChg chg="add mod">
          <ac:chgData name="Timo Klimmer" userId="af015218-587a-437d-921a-de4e64daf7ee" providerId="ADAL" clId="{70B1BDDE-D82A-45D6-B305-C65A9D12D933}" dt="2023-12-07T17:04:56.442" v="9447" actId="962"/>
          <ac:picMkLst>
            <pc:docMk/>
            <pc:sldMk cId="4012478615" sldId="2147482786"/>
            <ac:picMk id="12" creationId="{E117D15D-2CCE-5B59-5F1F-AA714B53124A}"/>
          </ac:picMkLst>
        </pc:picChg>
      </pc:sldChg>
      <pc:sldChg chg="addSp delSp modSp add mod">
        <pc:chgData name="Timo Klimmer" userId="af015218-587a-437d-921a-de4e64daf7ee" providerId="ADAL" clId="{70B1BDDE-D82A-45D6-B305-C65A9D12D933}" dt="2023-12-07T17:50:20.484" v="10088" actId="478"/>
        <pc:sldMkLst>
          <pc:docMk/>
          <pc:sldMk cId="3425969540" sldId="2147482787"/>
        </pc:sldMkLst>
        <pc:spChg chg="add del mod">
          <ac:chgData name="Timo Klimmer" userId="af015218-587a-437d-921a-de4e64daf7ee" providerId="ADAL" clId="{70B1BDDE-D82A-45D6-B305-C65A9D12D933}" dt="2023-12-07T17:50:20.484" v="10088" actId="478"/>
          <ac:spMkLst>
            <pc:docMk/>
            <pc:sldMk cId="3425969540" sldId="2147482787"/>
            <ac:spMk id="4" creationId="{52E8B95D-7E06-9515-43F7-18CA531AB601}"/>
          </ac:spMkLst>
        </pc:spChg>
      </pc:sldChg>
      <pc:sldChg chg="add del">
        <pc:chgData name="Timo Klimmer" userId="af015218-587a-437d-921a-de4e64daf7ee" providerId="ADAL" clId="{70B1BDDE-D82A-45D6-B305-C65A9D12D933}" dt="2023-12-07T17:46:10.018" v="9897" actId="2696"/>
        <pc:sldMkLst>
          <pc:docMk/>
          <pc:sldMk cId="4108777532" sldId="2147482787"/>
        </pc:sldMkLst>
      </pc:sldChg>
      <pc:sldChg chg="addSp delSp modSp new mod ord modClrScheme modShow chgLayout">
        <pc:chgData name="Timo Klimmer" userId="af015218-587a-437d-921a-de4e64daf7ee" providerId="ADAL" clId="{70B1BDDE-D82A-45D6-B305-C65A9D12D933}" dt="2023-12-07T17:54:50.325" v="10096" actId="1076"/>
        <pc:sldMkLst>
          <pc:docMk/>
          <pc:sldMk cId="2283911418" sldId="2147482788"/>
        </pc:sldMkLst>
        <pc:spChg chg="del">
          <ac:chgData name="Timo Klimmer" userId="af015218-587a-437d-921a-de4e64daf7ee" providerId="ADAL" clId="{70B1BDDE-D82A-45D6-B305-C65A9D12D933}" dt="2023-12-07T17:48:03.638" v="9969" actId="700"/>
          <ac:spMkLst>
            <pc:docMk/>
            <pc:sldMk cId="2283911418" sldId="2147482788"/>
            <ac:spMk id="2" creationId="{78C5A5EF-16F6-D0B8-B078-C0DC176B2234}"/>
          </ac:spMkLst>
        </pc:spChg>
        <pc:spChg chg="del">
          <ac:chgData name="Timo Klimmer" userId="af015218-587a-437d-921a-de4e64daf7ee" providerId="ADAL" clId="{70B1BDDE-D82A-45D6-B305-C65A9D12D933}" dt="2023-12-07T17:48:03.638" v="9969" actId="700"/>
          <ac:spMkLst>
            <pc:docMk/>
            <pc:sldMk cId="2283911418" sldId="2147482788"/>
            <ac:spMk id="3" creationId="{5AFB0CFC-FC83-A58E-25B2-C3EDE0C27636}"/>
          </ac:spMkLst>
        </pc:spChg>
        <pc:spChg chg="del">
          <ac:chgData name="Timo Klimmer" userId="af015218-587a-437d-921a-de4e64daf7ee" providerId="ADAL" clId="{70B1BDDE-D82A-45D6-B305-C65A9D12D933}" dt="2023-12-07T17:48:03.638" v="9969" actId="700"/>
          <ac:spMkLst>
            <pc:docMk/>
            <pc:sldMk cId="2283911418" sldId="2147482788"/>
            <ac:spMk id="4" creationId="{D1BECCB4-DD46-C197-1EA2-84F4765184DF}"/>
          </ac:spMkLst>
        </pc:spChg>
        <pc:spChg chg="del">
          <ac:chgData name="Timo Klimmer" userId="af015218-587a-437d-921a-de4e64daf7ee" providerId="ADAL" clId="{70B1BDDE-D82A-45D6-B305-C65A9D12D933}" dt="2023-12-07T17:48:03.638" v="9969" actId="700"/>
          <ac:spMkLst>
            <pc:docMk/>
            <pc:sldMk cId="2283911418" sldId="2147482788"/>
            <ac:spMk id="5" creationId="{91054D1D-B0D4-DE13-1364-DD27E0CA78B4}"/>
          </ac:spMkLst>
        </pc:spChg>
        <pc:spChg chg="add mod">
          <ac:chgData name="Timo Klimmer" userId="af015218-587a-437d-921a-de4e64daf7ee" providerId="ADAL" clId="{70B1BDDE-D82A-45D6-B305-C65A9D12D933}" dt="2023-12-07T17:54:50.325" v="10096" actId="1076"/>
          <ac:spMkLst>
            <pc:docMk/>
            <pc:sldMk cId="2283911418" sldId="2147482788"/>
            <ac:spMk id="6" creationId="{82522173-19B5-017C-2E94-347FBEAF7B2B}"/>
          </ac:spMkLst>
        </pc:spChg>
      </pc:sldChg>
      <pc:sldChg chg="addSp delSp modSp new mod modClrScheme chgLayout">
        <pc:chgData name="Timo Klimmer" userId="af015218-587a-437d-921a-de4e64daf7ee" providerId="ADAL" clId="{70B1BDDE-D82A-45D6-B305-C65A9D12D933}" dt="2023-12-08T10:17:16.389" v="10835" actId="1035"/>
        <pc:sldMkLst>
          <pc:docMk/>
          <pc:sldMk cId="3323945520" sldId="2147482789"/>
        </pc:sldMkLst>
        <pc:spChg chg="del mod">
          <ac:chgData name="Timo Klimmer" userId="af015218-587a-437d-921a-de4e64daf7ee" providerId="ADAL" clId="{70B1BDDE-D82A-45D6-B305-C65A9D12D933}" dt="2023-12-08T09:58:23.537" v="10334" actId="478"/>
          <ac:spMkLst>
            <pc:docMk/>
            <pc:sldMk cId="3323945520" sldId="2147482789"/>
            <ac:spMk id="2" creationId="{AFE9F01D-EC17-0067-AC64-FD89DAF57D75}"/>
          </ac:spMkLst>
        </pc:spChg>
        <pc:spChg chg="del">
          <ac:chgData name="Timo Klimmer" userId="af015218-587a-437d-921a-de4e64daf7ee" providerId="ADAL" clId="{70B1BDDE-D82A-45D6-B305-C65A9D12D933}" dt="2023-12-08T09:53:31.398" v="10307" actId="478"/>
          <ac:spMkLst>
            <pc:docMk/>
            <pc:sldMk cId="3323945520" sldId="2147482789"/>
            <ac:spMk id="3" creationId="{6D72A7D5-5409-F4DB-8E1E-D088459BD27A}"/>
          </ac:spMkLst>
        </pc:spChg>
        <pc:spChg chg="del">
          <ac:chgData name="Timo Klimmer" userId="af015218-587a-437d-921a-de4e64daf7ee" providerId="ADAL" clId="{70B1BDDE-D82A-45D6-B305-C65A9D12D933}" dt="2023-12-08T09:53:31.398" v="10307" actId="478"/>
          <ac:spMkLst>
            <pc:docMk/>
            <pc:sldMk cId="3323945520" sldId="2147482789"/>
            <ac:spMk id="4" creationId="{4F833A41-B461-2171-5456-B51956C0D496}"/>
          </ac:spMkLst>
        </pc:spChg>
        <pc:spChg chg="del">
          <ac:chgData name="Timo Klimmer" userId="af015218-587a-437d-921a-de4e64daf7ee" providerId="ADAL" clId="{70B1BDDE-D82A-45D6-B305-C65A9D12D933}" dt="2023-12-08T09:53:31.398" v="10307" actId="478"/>
          <ac:spMkLst>
            <pc:docMk/>
            <pc:sldMk cId="3323945520" sldId="2147482789"/>
            <ac:spMk id="5" creationId="{227C03C0-EDA0-38B4-C547-CFD21DB602BA}"/>
          </ac:spMkLst>
        </pc:spChg>
        <pc:spChg chg="del">
          <ac:chgData name="Timo Klimmer" userId="af015218-587a-437d-921a-de4e64daf7ee" providerId="ADAL" clId="{70B1BDDE-D82A-45D6-B305-C65A9D12D933}" dt="2023-12-08T09:53:31.398" v="10307" actId="478"/>
          <ac:spMkLst>
            <pc:docMk/>
            <pc:sldMk cId="3323945520" sldId="2147482789"/>
            <ac:spMk id="6" creationId="{6DA62847-360C-52D5-1D62-01AA85794A39}"/>
          </ac:spMkLst>
        </pc:spChg>
        <pc:spChg chg="add mod ord">
          <ac:chgData name="Timo Klimmer" userId="af015218-587a-437d-921a-de4e64daf7ee" providerId="ADAL" clId="{70B1BDDE-D82A-45D6-B305-C65A9D12D933}" dt="2023-12-08T10:09:26.328" v="10544" actId="1076"/>
          <ac:spMkLst>
            <pc:docMk/>
            <pc:sldMk cId="3323945520" sldId="2147482789"/>
            <ac:spMk id="9" creationId="{38BCFF0E-49A2-6148-888F-EA027CF53F24}"/>
          </ac:spMkLst>
        </pc:spChg>
        <pc:spChg chg="add mod">
          <ac:chgData name="Timo Klimmer" userId="af015218-587a-437d-921a-de4e64daf7ee" providerId="ADAL" clId="{70B1BDDE-D82A-45D6-B305-C65A9D12D933}" dt="2023-12-08T10:16:54.154" v="10828" actId="1036"/>
          <ac:spMkLst>
            <pc:docMk/>
            <pc:sldMk cId="3323945520" sldId="2147482789"/>
            <ac:spMk id="12" creationId="{25B05912-ED18-08B8-5B89-9CE30AED00A5}"/>
          </ac:spMkLst>
        </pc:spChg>
        <pc:spChg chg="add del mod">
          <ac:chgData name="Timo Klimmer" userId="af015218-587a-437d-921a-de4e64daf7ee" providerId="ADAL" clId="{70B1BDDE-D82A-45D6-B305-C65A9D12D933}" dt="2023-12-08T09:58:03.922" v="10330" actId="478"/>
          <ac:spMkLst>
            <pc:docMk/>
            <pc:sldMk cId="3323945520" sldId="2147482789"/>
            <ac:spMk id="13" creationId="{E50AE8FE-FBE0-2962-6D2B-A888C4103F01}"/>
          </ac:spMkLst>
        </pc:spChg>
        <pc:spChg chg="add mod">
          <ac:chgData name="Timo Klimmer" userId="af015218-587a-437d-921a-de4e64daf7ee" providerId="ADAL" clId="{70B1BDDE-D82A-45D6-B305-C65A9D12D933}" dt="2023-12-08T10:08:48.030" v="10512" actId="14100"/>
          <ac:spMkLst>
            <pc:docMk/>
            <pc:sldMk cId="3323945520" sldId="2147482789"/>
            <ac:spMk id="14" creationId="{AD48973C-232F-B750-F36B-7562DD892805}"/>
          </ac:spMkLst>
        </pc:spChg>
        <pc:spChg chg="add mod">
          <ac:chgData name="Timo Klimmer" userId="af015218-587a-437d-921a-de4e64daf7ee" providerId="ADAL" clId="{70B1BDDE-D82A-45D6-B305-C65A9D12D933}" dt="2023-12-08T10:16:54.154" v="10828" actId="1036"/>
          <ac:spMkLst>
            <pc:docMk/>
            <pc:sldMk cId="3323945520" sldId="2147482789"/>
            <ac:spMk id="15" creationId="{1352F355-D188-079E-29B0-109AFB43A8F1}"/>
          </ac:spMkLst>
        </pc:spChg>
        <pc:spChg chg="add del mod">
          <ac:chgData name="Timo Klimmer" userId="af015218-587a-437d-921a-de4e64daf7ee" providerId="ADAL" clId="{70B1BDDE-D82A-45D6-B305-C65A9D12D933}" dt="2023-12-08T10:04:51.428" v="10346" actId="26606"/>
          <ac:spMkLst>
            <pc:docMk/>
            <pc:sldMk cId="3323945520" sldId="2147482789"/>
            <ac:spMk id="16" creationId="{CA916340-8CF4-616A-1B45-47B0FD20FD2E}"/>
          </ac:spMkLst>
        </pc:spChg>
        <pc:spChg chg="add mod">
          <ac:chgData name="Timo Klimmer" userId="af015218-587a-437d-921a-de4e64daf7ee" providerId="ADAL" clId="{70B1BDDE-D82A-45D6-B305-C65A9D12D933}" dt="2023-12-08T10:17:16.389" v="10835" actId="1035"/>
          <ac:spMkLst>
            <pc:docMk/>
            <pc:sldMk cId="3323945520" sldId="2147482789"/>
            <ac:spMk id="17" creationId="{E1328D7A-49A9-AC84-5183-D9DE7014FA4B}"/>
          </ac:spMkLst>
        </pc:spChg>
        <pc:picChg chg="add del mod">
          <ac:chgData name="Timo Klimmer" userId="af015218-587a-437d-921a-de4e64daf7ee" providerId="ADAL" clId="{70B1BDDE-D82A-45D6-B305-C65A9D12D933}" dt="2023-12-08T10:00:54.139" v="10337" actId="478"/>
          <ac:picMkLst>
            <pc:docMk/>
            <pc:sldMk cId="3323945520" sldId="2147482789"/>
            <ac:picMk id="8" creationId="{6D1D5540-0031-704E-F03B-2A8A257EC738}"/>
          </ac:picMkLst>
        </pc:picChg>
        <pc:picChg chg="add del mod ord">
          <ac:chgData name="Timo Klimmer" userId="af015218-587a-437d-921a-de4e64daf7ee" providerId="ADAL" clId="{70B1BDDE-D82A-45D6-B305-C65A9D12D933}" dt="2023-12-08T10:15:28.145" v="10767" actId="478"/>
          <ac:picMkLst>
            <pc:docMk/>
            <pc:sldMk cId="3323945520" sldId="2147482789"/>
            <ac:picMk id="11" creationId="{8920A559-3591-C8D5-9D7F-590C811400B8}"/>
          </ac:picMkLst>
        </pc:picChg>
        <pc:picChg chg="add mod ord">
          <ac:chgData name="Timo Klimmer" userId="af015218-587a-437d-921a-de4e64daf7ee" providerId="ADAL" clId="{70B1BDDE-D82A-45D6-B305-C65A9D12D933}" dt="2023-12-08T10:15:37.932" v="10770" actId="167"/>
          <ac:picMkLst>
            <pc:docMk/>
            <pc:sldMk cId="3323945520" sldId="2147482789"/>
            <ac:picMk id="19" creationId="{67F09CB6-2740-8348-A2B3-AC4B604FE109}"/>
          </ac:picMkLst>
        </pc:picChg>
      </pc:sldChg>
      <pc:sldChg chg="addSp delSp modSp add del mod">
        <pc:chgData name="Timo Klimmer" userId="af015218-587a-437d-921a-de4e64daf7ee" providerId="ADAL" clId="{70B1BDDE-D82A-45D6-B305-C65A9D12D933}" dt="2023-12-13T12:46:43.974" v="10940" actId="2696"/>
        <pc:sldMkLst>
          <pc:docMk/>
          <pc:sldMk cId="581777743" sldId="2147482790"/>
        </pc:sldMkLst>
        <pc:spChg chg="del">
          <ac:chgData name="Timo Klimmer" userId="af015218-587a-437d-921a-de4e64daf7ee" providerId="ADAL" clId="{70B1BDDE-D82A-45D6-B305-C65A9D12D933}" dt="2023-12-13T08:25:28.050" v="10936" actId="478"/>
          <ac:spMkLst>
            <pc:docMk/>
            <pc:sldMk cId="581777743" sldId="2147482790"/>
            <ac:spMk id="2" creationId="{9308AB72-3176-7D2F-0956-6C8C46A900D8}"/>
          </ac:spMkLst>
        </pc:spChg>
        <pc:spChg chg="del">
          <ac:chgData name="Timo Klimmer" userId="af015218-587a-437d-921a-de4e64daf7ee" providerId="ADAL" clId="{70B1BDDE-D82A-45D6-B305-C65A9D12D933}" dt="2023-12-13T08:25:25.104" v="10935" actId="478"/>
          <ac:spMkLst>
            <pc:docMk/>
            <pc:sldMk cId="581777743" sldId="2147482790"/>
            <ac:spMk id="8" creationId="{A573D287-88A4-4331-6709-CFB871B9C9A8}"/>
          </ac:spMkLst>
        </pc:spChg>
        <pc:spChg chg="add del mod">
          <ac:chgData name="Timo Klimmer" userId="af015218-587a-437d-921a-de4e64daf7ee" providerId="ADAL" clId="{70B1BDDE-D82A-45D6-B305-C65A9D12D933}" dt="2023-12-13T08:25:38.268" v="10938" actId="478"/>
          <ac:spMkLst>
            <pc:docMk/>
            <pc:sldMk cId="581777743" sldId="2147482790"/>
            <ac:spMk id="9" creationId="{7084DB24-D01C-B47F-63D0-C7B79C17BB14}"/>
          </ac:spMkLst>
        </pc:spChg>
        <pc:picChg chg="mod">
          <ac:chgData name="Timo Klimmer" userId="af015218-587a-437d-921a-de4e64daf7ee" providerId="ADAL" clId="{70B1BDDE-D82A-45D6-B305-C65A9D12D933}" dt="2023-12-13T08:25:15.455" v="10932" actId="14100"/>
          <ac:picMkLst>
            <pc:docMk/>
            <pc:sldMk cId="581777743" sldId="2147482790"/>
            <ac:picMk id="3" creationId="{75EE755C-FAB3-5FB8-5F52-377B4CF82E7D}"/>
          </ac:picMkLst>
        </pc:picChg>
        <pc:picChg chg="del mod">
          <ac:chgData name="Timo Klimmer" userId="af015218-587a-437d-921a-de4e64daf7ee" providerId="ADAL" clId="{70B1BDDE-D82A-45D6-B305-C65A9D12D933}" dt="2023-12-13T08:25:20.992" v="10934" actId="478"/>
          <ac:picMkLst>
            <pc:docMk/>
            <pc:sldMk cId="581777743" sldId="2147482790"/>
            <ac:picMk id="5" creationId="{1234164A-6EEF-CC93-404B-ACECC48DCE31}"/>
          </ac:picMkLst>
        </pc:picChg>
        <pc:picChg chg="del">
          <ac:chgData name="Timo Klimmer" userId="af015218-587a-437d-921a-de4e64daf7ee" providerId="ADAL" clId="{70B1BDDE-D82A-45D6-B305-C65A9D12D933}" dt="2023-12-13T08:25:30.238" v="10937" actId="478"/>
          <ac:picMkLst>
            <pc:docMk/>
            <pc:sldMk cId="581777743" sldId="2147482790"/>
            <ac:picMk id="6" creationId="{72725258-8127-7B43-935A-210F694C70CA}"/>
          </ac:picMkLst>
        </pc:picChg>
      </pc:sldChg>
      <pc:sldChg chg="addSp delSp modSp add del mod setBg">
        <pc:chgData name="Timo Klimmer" userId="af015218-587a-437d-921a-de4e64daf7ee" providerId="ADAL" clId="{70B1BDDE-D82A-45D6-B305-C65A9D12D933}" dt="2023-12-08T12:28:24.307" v="10924" actId="2696"/>
        <pc:sldMkLst>
          <pc:docMk/>
          <pc:sldMk cId="948434623" sldId="2147482790"/>
        </pc:sldMkLst>
        <pc:spChg chg="mod topLvl">
          <ac:chgData name="Timo Klimmer" userId="af015218-587a-437d-921a-de4e64daf7ee" providerId="ADAL" clId="{70B1BDDE-D82A-45D6-B305-C65A9D12D933}" dt="2023-12-08T11:58:51.593" v="10915" actId="165"/>
          <ac:spMkLst>
            <pc:docMk/>
            <pc:sldMk cId="948434623" sldId="2147482790"/>
            <ac:spMk id="2" creationId="{DDB4E393-BBBD-2E5D-CD9B-B5D9D7884530}"/>
          </ac:spMkLst>
        </pc:spChg>
        <pc:spChg chg="mod topLvl">
          <ac:chgData name="Timo Klimmer" userId="af015218-587a-437d-921a-de4e64daf7ee" providerId="ADAL" clId="{70B1BDDE-D82A-45D6-B305-C65A9D12D933}" dt="2023-12-08T11:58:56.354" v="10916" actId="165"/>
          <ac:spMkLst>
            <pc:docMk/>
            <pc:sldMk cId="948434623" sldId="2147482790"/>
            <ac:spMk id="7" creationId="{990F3D9D-6F92-2870-60D6-3F32B5CF637A}"/>
          </ac:spMkLst>
        </pc:spChg>
        <pc:spChg chg="mod topLvl">
          <ac:chgData name="Timo Klimmer" userId="af015218-587a-437d-921a-de4e64daf7ee" providerId="ADAL" clId="{70B1BDDE-D82A-45D6-B305-C65A9D12D933}" dt="2023-12-08T11:59:02.421" v="10917" actId="165"/>
          <ac:spMkLst>
            <pc:docMk/>
            <pc:sldMk cId="948434623" sldId="2147482790"/>
            <ac:spMk id="8" creationId="{7A0F64D8-7AFB-822D-F490-740935C976F0}"/>
          </ac:spMkLst>
        </pc:spChg>
        <pc:spChg chg="mod topLvl">
          <ac:chgData name="Timo Klimmer" userId="af015218-587a-437d-921a-de4e64daf7ee" providerId="ADAL" clId="{70B1BDDE-D82A-45D6-B305-C65A9D12D933}" dt="2023-12-08T11:59:02.421" v="10917" actId="165"/>
          <ac:spMkLst>
            <pc:docMk/>
            <pc:sldMk cId="948434623" sldId="2147482790"/>
            <ac:spMk id="14" creationId="{37B38877-C0F0-7EFB-4117-7063E86841AF}"/>
          </ac:spMkLst>
        </pc:spChg>
        <pc:spChg chg="mod topLvl">
          <ac:chgData name="Timo Klimmer" userId="af015218-587a-437d-921a-de4e64daf7ee" providerId="ADAL" clId="{70B1BDDE-D82A-45D6-B305-C65A9D12D933}" dt="2023-12-08T11:59:02.421" v="10917" actId="165"/>
          <ac:spMkLst>
            <pc:docMk/>
            <pc:sldMk cId="948434623" sldId="2147482790"/>
            <ac:spMk id="15" creationId="{E560F309-BF5D-9D9B-5938-BF6727C20EBE}"/>
          </ac:spMkLst>
        </pc:spChg>
        <pc:spChg chg="mod topLvl">
          <ac:chgData name="Timo Klimmer" userId="af015218-587a-437d-921a-de4e64daf7ee" providerId="ADAL" clId="{70B1BDDE-D82A-45D6-B305-C65A9D12D933}" dt="2023-12-08T11:59:02.421" v="10917" actId="165"/>
          <ac:spMkLst>
            <pc:docMk/>
            <pc:sldMk cId="948434623" sldId="2147482790"/>
            <ac:spMk id="16" creationId="{B6C99BA7-009D-57F9-BC66-444325FEC2B2}"/>
          </ac:spMkLst>
        </pc:spChg>
        <pc:spChg chg="mod topLvl">
          <ac:chgData name="Timo Klimmer" userId="af015218-587a-437d-921a-de4e64daf7ee" providerId="ADAL" clId="{70B1BDDE-D82A-45D6-B305-C65A9D12D933}" dt="2023-12-08T11:59:02.421" v="10917" actId="165"/>
          <ac:spMkLst>
            <pc:docMk/>
            <pc:sldMk cId="948434623" sldId="2147482790"/>
            <ac:spMk id="17" creationId="{2D91EC54-61AB-9950-24D6-56CDA1CB55F4}"/>
          </ac:spMkLst>
        </pc:spChg>
        <pc:spChg chg="mod topLvl">
          <ac:chgData name="Timo Klimmer" userId="af015218-587a-437d-921a-de4e64daf7ee" providerId="ADAL" clId="{70B1BDDE-D82A-45D6-B305-C65A9D12D933}" dt="2023-12-08T11:59:02.421" v="10917" actId="165"/>
          <ac:spMkLst>
            <pc:docMk/>
            <pc:sldMk cId="948434623" sldId="2147482790"/>
            <ac:spMk id="19" creationId="{DA59674B-B02B-9DAC-B5F6-DB91D921F00B}"/>
          </ac:spMkLst>
        </pc:spChg>
        <pc:spChg chg="mod topLvl">
          <ac:chgData name="Timo Klimmer" userId="af015218-587a-437d-921a-de4e64daf7ee" providerId="ADAL" clId="{70B1BDDE-D82A-45D6-B305-C65A9D12D933}" dt="2023-12-08T11:59:02.421" v="10917" actId="165"/>
          <ac:spMkLst>
            <pc:docMk/>
            <pc:sldMk cId="948434623" sldId="2147482790"/>
            <ac:spMk id="20" creationId="{490A7948-3209-23CE-072D-D91AC3FA9F9E}"/>
          </ac:spMkLst>
        </pc:spChg>
        <pc:spChg chg="mod">
          <ac:chgData name="Timo Klimmer" userId="af015218-587a-437d-921a-de4e64daf7ee" providerId="ADAL" clId="{70B1BDDE-D82A-45D6-B305-C65A9D12D933}" dt="2023-12-08T11:58:38.664" v="10914" actId="207"/>
          <ac:spMkLst>
            <pc:docMk/>
            <pc:sldMk cId="948434623" sldId="2147482790"/>
            <ac:spMk id="23" creationId="{7CC3BD63-9D70-5947-BB81-0711FEDF50E1}"/>
          </ac:spMkLst>
        </pc:spChg>
        <pc:grpChg chg="del topLvl">
          <ac:chgData name="Timo Klimmer" userId="af015218-587a-437d-921a-de4e64daf7ee" providerId="ADAL" clId="{70B1BDDE-D82A-45D6-B305-C65A9D12D933}" dt="2023-12-08T11:58:56.354" v="10916" actId="165"/>
          <ac:grpSpMkLst>
            <pc:docMk/>
            <pc:sldMk cId="948434623" sldId="2147482790"/>
            <ac:grpSpMk id="3" creationId="{4014C4AB-F808-9022-FE88-E83C30F75C60}"/>
          </ac:grpSpMkLst>
        </pc:grpChg>
        <pc:grpChg chg="del">
          <ac:chgData name="Timo Klimmer" userId="af015218-587a-437d-921a-de4e64daf7ee" providerId="ADAL" clId="{70B1BDDE-D82A-45D6-B305-C65A9D12D933}" dt="2023-12-08T11:58:51.593" v="10915" actId="165"/>
          <ac:grpSpMkLst>
            <pc:docMk/>
            <pc:sldMk cId="948434623" sldId="2147482790"/>
            <ac:grpSpMk id="4" creationId="{FCD3F81D-17A9-0ED4-AAF0-496B3AE1E366}"/>
          </ac:grpSpMkLst>
        </pc:grpChg>
        <pc:grpChg chg="add">
          <ac:chgData name="Timo Klimmer" userId="af015218-587a-437d-921a-de4e64daf7ee" providerId="ADAL" clId="{70B1BDDE-D82A-45D6-B305-C65A9D12D933}" dt="2023-12-08T11:59:23.241" v="10919" actId="164"/>
          <ac:grpSpMkLst>
            <pc:docMk/>
            <pc:sldMk cId="948434623" sldId="2147482790"/>
            <ac:grpSpMk id="21" creationId="{CC7ADFF0-1F0C-8D1C-5F9D-0EA034F5BAEC}"/>
          </ac:grpSpMkLst>
        </pc:grpChg>
        <pc:grpChg chg="del topLvl">
          <ac:chgData name="Timo Klimmer" userId="af015218-587a-437d-921a-de4e64daf7ee" providerId="ADAL" clId="{70B1BDDE-D82A-45D6-B305-C65A9D12D933}" dt="2023-12-08T11:59:02.421" v="10917" actId="165"/>
          <ac:grpSpMkLst>
            <pc:docMk/>
            <pc:sldMk cId="948434623" sldId="2147482790"/>
            <ac:grpSpMk id="22" creationId="{A07DF575-1990-B5FA-E57E-EBC373851D85}"/>
          </ac:grpSpMkLst>
        </pc:grpChg>
        <pc:inkChg chg="topLvl">
          <ac:chgData name="Timo Klimmer" userId="af015218-587a-437d-921a-de4e64daf7ee" providerId="ADAL" clId="{70B1BDDE-D82A-45D6-B305-C65A9D12D933}" dt="2023-12-08T11:59:02.421" v="10917" actId="165"/>
          <ac:inkMkLst>
            <pc:docMk/>
            <pc:sldMk cId="948434623" sldId="2147482790"/>
            <ac:inkMk id="9" creationId="{78E8E989-B3ED-B985-4694-7200F4D0597B}"/>
          </ac:inkMkLst>
        </pc:inkChg>
        <pc:inkChg chg="topLvl">
          <ac:chgData name="Timo Klimmer" userId="af015218-587a-437d-921a-de4e64daf7ee" providerId="ADAL" clId="{70B1BDDE-D82A-45D6-B305-C65A9D12D933}" dt="2023-12-08T11:59:02.421" v="10917" actId="165"/>
          <ac:inkMkLst>
            <pc:docMk/>
            <pc:sldMk cId="948434623" sldId="2147482790"/>
            <ac:inkMk id="18" creationId="{C72974E0-AFAD-BFFF-1D64-00E17B995E4C}"/>
          </ac:inkMkLst>
        </pc:inkChg>
        <pc:cxnChg chg="mod topLvl">
          <ac:chgData name="Timo Klimmer" userId="af015218-587a-437d-921a-de4e64daf7ee" providerId="ADAL" clId="{70B1BDDE-D82A-45D6-B305-C65A9D12D933}" dt="2023-12-08T11:59:13.195" v="10918" actId="692"/>
          <ac:cxnSpMkLst>
            <pc:docMk/>
            <pc:sldMk cId="948434623" sldId="2147482790"/>
            <ac:cxnSpMk id="5" creationId="{7FC86B8D-7D5A-6CBB-0159-31400DE362F7}"/>
          </ac:cxnSpMkLst>
        </pc:cxnChg>
        <pc:cxnChg chg="mod topLvl">
          <ac:chgData name="Timo Klimmer" userId="af015218-587a-437d-921a-de4e64daf7ee" providerId="ADAL" clId="{70B1BDDE-D82A-45D6-B305-C65A9D12D933}" dt="2023-12-08T11:59:13.195" v="10918" actId="692"/>
          <ac:cxnSpMkLst>
            <pc:docMk/>
            <pc:sldMk cId="948434623" sldId="2147482790"/>
            <ac:cxnSpMk id="6" creationId="{F953BF07-8E3C-A684-3AF6-F2ADBFE751C2}"/>
          </ac:cxnSpMkLst>
        </pc:cxnChg>
        <pc:cxnChg chg="topLvl">
          <ac:chgData name="Timo Klimmer" userId="af015218-587a-437d-921a-de4e64daf7ee" providerId="ADAL" clId="{70B1BDDE-D82A-45D6-B305-C65A9D12D933}" dt="2023-12-08T11:59:02.421" v="10917" actId="165"/>
          <ac:cxnSpMkLst>
            <pc:docMk/>
            <pc:sldMk cId="948434623" sldId="2147482790"/>
            <ac:cxnSpMk id="10" creationId="{BC7F332A-90B5-B1C8-9850-22F80E603B0D}"/>
          </ac:cxnSpMkLst>
        </pc:cxnChg>
        <pc:cxnChg chg="topLvl">
          <ac:chgData name="Timo Klimmer" userId="af015218-587a-437d-921a-de4e64daf7ee" providerId="ADAL" clId="{70B1BDDE-D82A-45D6-B305-C65A9D12D933}" dt="2023-12-08T11:59:02.421" v="10917" actId="165"/>
          <ac:cxnSpMkLst>
            <pc:docMk/>
            <pc:sldMk cId="948434623" sldId="2147482790"/>
            <ac:cxnSpMk id="11" creationId="{62F7899E-4F17-AEC9-EEC4-49E6EDE03299}"/>
          </ac:cxnSpMkLst>
        </pc:cxnChg>
        <pc:cxnChg chg="topLvl">
          <ac:chgData name="Timo Klimmer" userId="af015218-587a-437d-921a-de4e64daf7ee" providerId="ADAL" clId="{70B1BDDE-D82A-45D6-B305-C65A9D12D933}" dt="2023-12-08T11:59:02.421" v="10917" actId="165"/>
          <ac:cxnSpMkLst>
            <pc:docMk/>
            <pc:sldMk cId="948434623" sldId="2147482790"/>
            <ac:cxnSpMk id="12" creationId="{0F7AB6EC-91B0-99A1-AC6C-3F7FA73C15B3}"/>
          </ac:cxnSpMkLst>
        </pc:cxnChg>
        <pc:cxnChg chg="topLvl">
          <ac:chgData name="Timo Klimmer" userId="af015218-587a-437d-921a-de4e64daf7ee" providerId="ADAL" clId="{70B1BDDE-D82A-45D6-B305-C65A9D12D933}" dt="2023-12-08T11:59:02.421" v="10917" actId="165"/>
          <ac:cxnSpMkLst>
            <pc:docMk/>
            <pc:sldMk cId="948434623" sldId="2147482790"/>
            <ac:cxnSpMk id="13" creationId="{0C419652-4711-5DC1-E199-8F132C6C7025}"/>
          </ac:cxnSpMkLst>
        </pc:cxnChg>
      </pc:sldChg>
      <pc:sldChg chg="add del">
        <pc:chgData name="Timo Klimmer" userId="af015218-587a-437d-921a-de4e64daf7ee" providerId="ADAL" clId="{70B1BDDE-D82A-45D6-B305-C65A9D12D933}" dt="2023-12-08T13:23:43.878" v="10929" actId="2696"/>
        <pc:sldMkLst>
          <pc:docMk/>
          <pc:sldMk cId="1322282789" sldId="2147482790"/>
        </pc:sldMkLst>
      </pc:sldChg>
      <pc:sldChg chg="add del">
        <pc:chgData name="Timo Klimmer" userId="af015218-587a-437d-921a-de4e64daf7ee" providerId="ADAL" clId="{70B1BDDE-D82A-45D6-B305-C65A9D12D933}" dt="2023-12-13T14:39:38.809" v="11163" actId="2696"/>
        <pc:sldMkLst>
          <pc:docMk/>
          <pc:sldMk cId="1545912149" sldId="2147482790"/>
        </pc:sldMkLst>
      </pc:sldChg>
      <pc:sldMasterChg chg="delSldLayout">
        <pc:chgData name="Timo Klimmer" userId="af015218-587a-437d-921a-de4e64daf7ee" providerId="ADAL" clId="{70B1BDDE-D82A-45D6-B305-C65A9D12D933}" dt="2023-08-18T12:27:30.442" v="264" actId="47"/>
        <pc:sldMasterMkLst>
          <pc:docMk/>
          <pc:sldMasterMk cId="400715951" sldId="2147484612"/>
        </pc:sldMasterMkLst>
        <pc:sldLayoutChg chg="del">
          <pc:chgData name="Timo Klimmer" userId="af015218-587a-437d-921a-de4e64daf7ee" providerId="ADAL" clId="{70B1BDDE-D82A-45D6-B305-C65A9D12D933}" dt="2023-08-18T12:27:30.442" v="264" actId="47"/>
          <pc:sldLayoutMkLst>
            <pc:docMk/>
            <pc:sldMasterMk cId="400715951" sldId="2147484612"/>
            <pc:sldLayoutMk cId="427220138" sldId="2147484824"/>
          </pc:sldLayoutMkLst>
        </pc:sldLayoutChg>
      </pc:sldMasterChg>
      <pc:sldMasterChg chg="delSldLayout">
        <pc:chgData name="Timo Klimmer" userId="af015218-587a-437d-921a-de4e64daf7ee" providerId="ADAL" clId="{70B1BDDE-D82A-45D6-B305-C65A9D12D933}" dt="2023-12-07T14:40:56.684" v="8410" actId="2696"/>
        <pc:sldMasterMkLst>
          <pc:docMk/>
          <pc:sldMasterMk cId="444717295" sldId="2147484827"/>
        </pc:sldMasterMkLst>
        <pc:sldLayoutChg chg="del">
          <pc:chgData name="Timo Klimmer" userId="af015218-587a-437d-921a-de4e64daf7ee" providerId="ADAL" clId="{70B1BDDE-D82A-45D6-B305-C65A9D12D933}" dt="2023-12-07T14:40:56.684" v="8410" actId="2696"/>
          <pc:sldLayoutMkLst>
            <pc:docMk/>
            <pc:sldMasterMk cId="444717295" sldId="2147484827"/>
            <pc:sldLayoutMk cId="2975283719" sldId="214748486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700EF-4563-E740-92E4-E23BA3F5389B}" type="datetime8">
              <a:rPr lang="en-US" smtClean="0">
                <a:latin typeface="Segoe UI" pitchFamily="34" charset="0"/>
              </a:rPr>
              <a:t>12/13/2023 12:24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5"/>
    </inkml:context>
    <inkml:brush xml:id="br0">
      <inkml:brushProperty name="width" value="0.05" units="cm"/>
      <inkml:brushProperty name="height" value="0.05" units="cm"/>
      <inkml:brushProperty name="color" value="#AB008B"/>
    </inkml:brush>
  </inkml:definitions>
  <inkml:trace contextRef="#ctx0" brushRef="#br0">4 5118 1032 0 0,'-4'-10'12736'0'0,"21"17"-11782"0"0,15-8 1 0 0,56-9-1 0 0,-80 9-763 0 0,0-1-1 0 0,-2-1 1 0 0,2 1-1 0 0,-1-1 1 0 0,8-5-1 0 0,2 1 113 0 0,-12 4-248 0 0,-2 1 1 0 0,2-1-1 0 0,0-1 1 0 0,-1 1-1 0 0,1 0 1 0 0,-2-1-1 0 0,1 0 1 0 0,2-5 0 0 0,8-4 190 0 0,-6 3-196 0 0,-2 3-1 0 0,0-1 1 0 0,0-1-1 0 0,7-14 0 0 0,-7 13 72 0 0,0 0-1 0 0,0 0 0 0 0,14-15 0 0 0,49-50 358 0 0,27-11 308 0 0,-79 75-742 0 0,-1 0 0 0 0,1 1 0 0 0,0 0 0 0 0,21-7 0 0 0,-14 6 48 0 0,31-18-1 0 0,-37 19-23 0 0,-10 5-19 0 0,1 0-1 0 0,9-8 0 0 0,37-28 260 0 0,-35 28-154 0 0,25-22 0 0 0,-33 23-154 0 0,46-37 0 0 0,-49 42 0 0 0,0 2 0 0 0,-2-1 0 0 0,3 2 0 0 0,-1-2 0 0 0,15-4 0 0 0,11 0 0 0 0,1 2 0 0 0,50-7 0 0 0,-52 9 0 0 0,-26 4 20 0 0,1 1 0 0 0,0 0 0 0 0,0 0-1 0 0,0 1 1 0 0,-1 0 0 0 0,1 1-1 0 0,0 0 1 0 0,-1 0 0 0 0,2 1 0 0 0,-2 0-1 0 0,0 0 1 0 0,0 0 0 0 0,1 2 0 0 0,12 5-1 0 0,-15-6-19 0 0,0 1 0 0 0,-1 0 0 0 0,1 0 0 0 0,-1 0 0 0 0,0 1 0 0 0,1-1 0 0 0,-1 2 0 0 0,4 7 0 0 0,1 0 0 0 0,-2 2 0 0 0,8 16 0 0 0,-14-25 0 0 0,11 19-266 0 0,26 35 0 0 0,-30-47 113 0 0,-4-5 191 0 0,0 0-1 0 0,2-1 1 0 0,-2 0 0 0 0,3 1-1 0 0,-1-2 1 0 0,-1 0 0 0 0,2 0 0 0 0,1 0-1 0 0,-2 0 1 0 0,15 6 0 0 0,-13-7-89 0 0,-1 0 0 0 0,1 1 0 0 0,-1-1 1 0 0,0 3-1 0 0,0-3 0 0 0,-1 2 0 0 0,7 9 1 0 0,8 6 22 0 0,10 16 132 0 0,30 29 443 0 0,-55-59-538 0 0,-1-1 0 0 0,-1 1 0 0 0,1 0 0 0 0,0 1 0 0 0,3 8 0 0 0,-5-9 0 0 0,-1 1 0 0 0,2-2 1 0 0,-1-1-1 0 0,1 3 0 0 0,1-3 0 0 0,0 1 1 0 0,6 6-1 0 0,1-4 6 0 0,0 0 1 0 0,1 1-1 0 0,-1-3 1 0 0,2 0-1 0 0,-1 0 0 0 0,1-1 1 0 0,-1 0-1 0 0,3-1 1 0 0,-2-1-1 0 0,18 3 0 0 0,7-1 53 0 0,2-1 0 0 0,75-1 0 0 0,-96-5 21 0 0,-1 1 0 0 0,2-3-1 0 0,-2-1 1 0 0,1 1-1 0 0,-1-2 1 0 0,1-1 0 0 0,22-9-1 0 0,-4-1-159 0 0,0-3 0 0 0,54-35 0 0 0,-29 17-56 0 0,-32 19 241 0 0,0-1-1 0 0,-2-2 1 0 0,47-41 0 0 0,-58 44 21 0 0,28-29 221 0 0,23-29-335 0 0,-30 36-21 0 0,1 2 0 0 0,4 2 0 0 0,72-47 0 0 0,-37 36-328 0 0,-75 45 310 0 0,-1-1-1 0 0,2 1 1 0 0,1 0-1 0 0,-1-1 1 0 0,-1 2-1 0 0,1 0 1 0 0,0-1-1 0 0,0 1 1 0 0,1 1-1 0 0,-1 0 1 0 0,0-1-1 0 0,0 1 0 0 0,1 1 1 0 0,-1-1-1 0 0,-1 0 1 0 0,2 1-1 0 0,-1 1 1 0 0,11 3-1 0 0,-7-2-7 0 0,1 1 0 0 0,-3 0 0 0 0,3 1 0 0 0,-2 0-1 0 0,0 0 1 0 0,0 1 0 0 0,0 0 0 0 0,-1 0 0 0 0,-1 0-1 0 0,10 10 1 0 0,-6-5 25 0 0,2 0-1 0 0,0-1 0 0 0,0 0 0 0 0,18 9 1 0 0,-13-8 23 0 0,31 26 0 0 0,-35-26-15 0 0,-2 2 0 0 0,0-1 0 0 0,1 1 0 0 0,-3 1 1 0 0,1 1-1 0 0,7 14 0 0 0,-1 1 235 0 0,-9-15-284 0 0,0-1 0 0 0,8 23 0 0 0,4 13-102 0 0,8 31 288 0 0,-25-67-142 0 0,1 0 1 0 0,0-1 0 0 0,0-1-1 0 0,2 1 1 0 0,1 1 0 0 0,-1-2-1 0 0,1 1 1 0 0,17 18 0 0 0,-20-27-12 0 0,1 1 0 0 0,-1-2 0 0 0,2 2 1 0 0,-1-1-1 0 0,0-1 0 0 0,0 2 0 0 0,1-3 1 0 0,0 1-1 0 0,0 0 0 0 0,7 3 0 0 0,-4-4-13 0 0,1 1 0 0 0,-1-1 0 0 0,2 0-1 0 0,-3-1 1 0 0,3 0 0 0 0,13 0 0 0 0,-19-1 21 0 0,104-3 489 0 0,-84 2-330 0 0,1-2 1 0 0,30-6-1 0 0,2-8-158 0 0,-41 13-35 0 0,-1-2-1 0 0,2 0 0 0 0,22-11 0 0 0,45-32-152 0 0,-49 28 183 0 0,207-139 636 0 0,-237 157-630 0 0,104-79-513 0 0,-44 43 850 0 0,-34 22-188 0 0,-3 2-150 0 0,0 3 0 0 0,57-18 0 0 0,-41 14 0 0 0,-26 11-1 0 0,25-13 13 0 0,56-25-249 0 0,-86 37 148 0 0,0 0-1 0 0,-1-3 1 0 0,0 2 0 0 0,19-17 0 0 0,-24 20 145 0 0,-2-2 0 0 0,2 2 1 0 0,-2 0-1 0 0,2 0 0 0 0,0 1 0 0 0,0 0 0 0 0,-1-1 0 0 0,16-1 0 0 0,0 0 39 0 0,-2 2 0 0 0,26-1 0 0 0,-33 4-92 0 0,-2 0 1 0 0,19 2 0 0 0,-13-1-5 0 0,-13 0 2 0 0,1 0-1 0 0,1 0 1 0 0,-1 1-1 0 0,0 0 1 0 0,-1 0-1 0 0,1 0 1 0 0,0-1-1 0 0,8 8 1 0 0,2 1-2 0 0,21 15 0 0 0,9 8-26 0 0,-32-25-128 0 0,0 3 0 0 0,0-1 0 0 0,-3 0-1 0 0,17 17 1 0 0,47 61 155 0 0,-62-71 94 0 0,15 22 0 0 0,-17-23-13 0 0,-2-3 1 0 0,23 25-1 0 0,-3-12-81 0 0,-15-14 0 0 0,-2 0 0 0 0,0 1 0 0 0,0-1 0 0 0,14 20 0 0 0,-22-22 0 0 0,8 9 0 0 0,1 0 0 0 0,19 23 0 0 0,-2-7 100 0 0,61 51 0 0 0,-81-79-76 0 0,0-1 0 0 0,0 0 0 0 0,1-1 0 0 0,-1 0 0 0 0,2 0 0 0 0,-1 0 0 0 0,0-1 0 0 0,1-1 0 0 0,-1 0 0 0 0,2-1 0 0 0,12 2 0 0 0,3-3 69 0 0,1 0 1 0 0,42-6-1 0 0,-30 2-158 0 0,-26 2 86 0 0,1-1 0 0 0,-1 0 0 0 0,0-2 0 0 0,0 0 0 0 0,0 0 0 0 0,-1-1 0 0 0,1 0 0 0 0,23-15 0 0 0,-13 6-2 0 0,-1-1 0 0 0,-1-1 0 0 0,36-34 0 0 0,-46 36-44 0 0,26-31 0 0 0,-29 32 0 0 0,0-1-1 0 0,1 2 1 0 0,20-17-1 0 0,39-22 26 0 0,-39 32 0 0 0,54-49 0 0 0,-56 45 0 0 0,40-38 86 0 0,21-18 44 0 0,-81 74-156 0 0,0-1 0 0 0,1 1 0 0 0,-1 0 0 0 0,2 1 0 0 0,-1 0 1 0 0,0 0-1 0 0,13-1 0 0 0,-9 1 17 0 0,-5 2 9 0 0,-3 1 0 0 0,3 0 0 0 0,-1 1 0 0 0,1 0 0 0 0,0 0 0 0 0,-1 0 0 0 0,10 2 0 0 0,18 0 0 0 0,-25-2 0 0 0,-1 1 0 0 0,2 0 0 0 0,-2 1 0 0 0,2 1 0 0 0,-2-1 0 0 0,12 5 0 0 0,59 26 0 0 0,-34-12 0 0 0,-33-14 0 0 0,0 1 0 0 0,0-1 0 0 0,-2 2 0 0 0,24 20 0 0 0,-14-11 0 0 0,-18-15 0 0 0,-1-1 0 0 0,1 2 0 0 0,-1 0 0 0 0,3 4 0 0 0,4 5 0 0 0,0-2-27 0 0,12 19-1 0 0,7 6-34 0 0,-2-7 127 0 0,-17-20-41 0 0,0 1-1 0 0,-2 0 0 0 0,2 1 1 0 0,-2 0-1 0 0,9 16 0 0 0,-12-15-29 0 0,10 16-27 0 0,29 46-1 0 0,-25-51 30 0 0,0-1 1 0 0,2-1-1 0 0,26 23 0 0 0,-42-41 11 0 0,1 1-1 0 0,-1 0 1 0 0,1-1-1 0 0,0 1 1 0 0,7 0-1 0 0,0 3 23 0 0,-4-3-17 0 0,1-1 1 0 0,0 1-1 0 0,0-2 0 0 0,0 0 0 0 0,1 0 0 0 0,-1 0 0 0 0,0 0 1 0 0,1-2-1 0 0,10 1 0 0 0,17-3 48 0 0,43-7 0 0 0,-45 4-50 0 0,-8 3-26 0 0,1-2 0 0 0,-1-2 0 0 0,0 0 0 0 0,48-18 0 0 0,29-25 176 0 0,1-1 130 0 0,-82 40-227 0 0,-1-2 1 0 0,-1-1 0 0 0,0-1 0 0 0,-1 1 0 0 0,0-3 0 0 0,-1 0-1 0 0,19-18 1 0 0,-1-2-64 0 0,62-67 0 0 0,-87 87 0 0 0,17-20 0 0 0,-19 20 5 0 0,47-77-16 0 0,-48 76 28 0 0,-2-1-1 0 0,-1 1 1 0 0,9-30-1 0 0,42-183 303 0 0,-53 208-262 0 0,20-36 1 0 0,-14 37 16 0 0,10-39 1 0 0,7-85 152 0 0,-11 46-225 0 0,37-233 62 0 0,-38 204-226 0 0,2-35 366 0 0,-16 128-139 0 0,2-86-157 0 0,8-74 203 0 0,-11 172-162 0 0,-3-22 0 0 0,0-3 23 0 0,-4-33-32 0 0,3-111 60 0 0,3 161 0 0 0,0-26-10 0 0,4-58 133 0 0,5-46-36 0 0,10 2-151 0 0,31-222 356 0 0,-43 302-593 0 0,6-27 967 0 0,0-68-325 0 0,-9 113-307 0 0,3-121-34 0 0,-3 70-157 0 0,4-82 298 0 0,0 59-141 0 0,-4 88 0 0 0,25-226 239 0 0,-17 196-494 0 0,-8 57 267 0 0,0 1 0 0 0,2 2 1 0 0,0-2-1 0 0,11-18 0 0 0,-10 19-9 0 0,5 0-3 0 0,0-3 0 0 0,-13 19 4 0 0,2-1-1 0 0,8-2-43 0 0,-7 3-63 0 0,2 0 1 0 0,0 1-1 0 0,0 0 1 0 0,0 1-1 0 0,-1-1 0 0 0,1 0 1 0 0,0 0-1 0 0,1 0 1 0 0,5 0-1 0 0,5 2 223 0 0,19 2-1 0 0,-22-2-248 0 0,-7-1 77 0 0,1 1 1 0 0,-1 1-1 0 0,-1-1 0 0 0,1 1 1 0 0,0 0-1 0 0,0 1 1 0 0,-1-3-1 0 0,7 7 0 0 0,32 23 153 0 0,-38-25-57 0 0,3 2-59 0 0,-1 0-1 0 0,0 1 1 0 0,0 1 0 0 0,0-1 0 0 0,-1 1 0 0 0,-1-1-1 0 0,1 2 1 0 0,-1-1 0 0 0,5 19 0 0 0,22 76-8 0 0,0 4 27 0 0,22 70-528 0 0,-21-49 705 0 0,-22-80-258 0 0,18 109-57 0 0,-13-58 136 0 0,28 258 82 0 0,-34-258 10 0 0,1 92 234 0 0,-4-50-235 0 0,-5-54-106 0 0,0-65 28 0 0,2 0 1 0 0,1-1 0 0 0,1 0-1 0 0,16 40 1 0 0,-22-61-16 0 0,14 43-48 0 0,-4 1-1 0 0,11 76 1 0 0,-16-82 53 0 0,20 141 125 0 0,9 71 104 0 0,1 62-163 0 0,-16-116-948 0 0,22 271 835 0 0,-28-304 632 0 0,2 22-660 0 0,-8-77-222 0 0,2 106 110 0 0,-1 57 107 0 0,-1-151 112 0 0,-1-38-5 0 0,22 204-165 0 0,-17-225 127 0 0,26 79 0 0 0,-13-52 67 0 0,-17-66-56 0 0,0 0 0 0 0,13 28 0 0 0,-16-44-5 0 0,-1 1 0 0 0,1-3-1 0 0,0 3 1 0 0,1-2 0 0 0,0-1 0 0 0,0 2-1 0 0,0-2 1 0 0,1 2 0 0 0,0-3 0 0 0,0 2-1 0 0,9 5 1 0 0,6 0 0 0 0,-1 0 0 0 0,1-2 0 0 0,1 0 0 0 0,35 9 0 0 0,-42-13 0 0 0,2-2 0 0 0,0 0 0 0 0,-1-1 0 0 0,3 0 0 0 0,-3-1 0 0 0,34-3 0 0 0,14-7 58 0 0,100-27-1 0 0,-156 34-54 0 0,17-3-15 0 0,0-3 1 0 0,0 0-1 0 0,-1-2 1 0 0,30-14 0 0 0,-41 15 21 0 0,0 2 0 0 0,-1-1 0 0 0,0 0 0 0 0,-1-2 1 0 0,1 0-1 0 0,-2 0 0 0 0,0 0 0 0 0,14-21 0 0 0,-2 1 110 0 0,44-61 120 0 0,-53 76-209 0 0,0 0 1 0 0,1 0-1 0 0,26-19 1 0 0,-24 22-33 0 0,4-2 54 0 0,0-2 1 0 0,34-35 0 0 0,-31 23-28 0 0,-2-3 0 0 0,-1 0 0 0 0,23-49 0 0 0,20-33 36 0 0,-25 50-49 0 0,26-37-14 0 0,32-33-255 0 0,-37 58 380 0 0,-50 64-104 0 0,2 2 0 0 0,-1 0 0 0 0,1-1 0 0 0,23-13 0 0 0,133-86 388 0 0,-143 94-408 0 0,-15 8 0 0 0,-1 2 0 0 0,1 0 0 0 0,0-1 0 0 0,1 1 0 0 0,-2 1 0 0 0,3 0 0 0 0,-1 2 0 0 0,0-2 0 0 0,11-2 0 0 0,-15 6-29 0 0,-1-1-1 0 0,1 2 1 0 0,1-1 0 0 0,-3 1-1 0 0,2 0 1 0 0,0 0 0 0 0,0 1-1 0 0,-1-1 1 0 0,0 1 0 0 0,1 0-1 0 0,9 5 1 0 0,26 14-63 0 0,-19-10 62 0 0,21 13-1 0 0,-36-20 29 0 0,0 2-1 0 0,-1-2 0 0 0,0 2 0 0 0,0-1 0 0 0,0 1 0 0 0,-1 0 0 0 0,4 7 0 0 0,7 10 5 0 0,-4 3-1 0 0,0-1 1 0 0,9 31-1 0 0,-5-16 53 0 0,-6-12-41 0 0,16 33-14 0 0,5 17 25 0 0,-9-18 5 0 0,-9-28-24 0 0,-3 0-1 0 0,6 39 1 0 0,11 34-8 0 0,-25-100 3 0 0,5 17 0 0 0,0-1 0 0 0,3 0 0 0 0,20 36 0 0 0,-20-42 0 0 0,3 8 0 0 0,24 21 0 0 0,-25-34 39 0 0,1 0 0 0 0,0-1-1 0 0,1-1 1 0 0,0 0-1 0 0,-1 1 1 0 0,3-3 0 0 0,-2 0-1 0 0,2 1 1 0 0,-1-3 0 0 0,24 7-1 0 0,-3-5 391 0 0,-28-5-402 0 0,0 0-1 0 0,0 0 1 0 0,10 2-1 0 0,-5 1-26 0 0,1-1 0 0 0,25 2 0 0 0,-24-3 0 0 0,-6-1 4 0 0,0-1-1 0 0,0 0 1 0 0,1 0-1 0 0,-3-1 1 0 0,3-1 0 0 0,0 0-1 0 0,13-3 1 0 0,61-26 30 0 0,-71 25-33 0 0,95-42-116 0 0,-89 38 101 0 0,-1 0-1 0 0,0-2 0 0 0,26-23 1 0 0,-25 20 50 0 0,-4-1 0 0 0,0-1 0 0 0,16-20 0 0 0,-19 18-13 0 0,16-28-1 0 0,-3-4-62 0 0,51-72 0 0 0,-59 99 40 0 0,-10 12 0 0 0,0 1 0 0 0,2 0 0 0 0,16-16 0 0 0,35-23 25 0 0,17-15 14 0 0,-55 43-53 0 0,-2-2 0 0 0,28-42 1 0 0,3-13-10 0 0,-42 64 23 0 0,2 1 0 0 0,-1 0 0 0 0,2 2 0 0 0,-1-1 0 0 0,17-11 0 0 0,-23 20 14 0 0,-1 2 0 0 0,0-1-1 0 0,10-4 1 0 0,1-1 11 0 0,-9 5-31 0 0,-1 0-1 0 0,0 0 1 0 0,1 0-1 0 0,0 1 1 0 0,0 0-1 0 0,1 1 1 0 0,-1 0-1 0 0,0-1 1 0 0,1 1-1 0 0,8-1 1 0 0,7 2-42 0 0,38 5 1 0 0,-26-3 44 0 0,-17 0 17 0 0,-2 1 1 0 0,2 1 0 0 0,-2 0-1 0 0,25 9 1 0 0,-40-13-15 0 0,9 5 6 0 0,1-1 0 0 0,-2 0 1 0 0,0 1-1 0 0,0 0 0 0 0,0 1 0 0 0,0 0 0 0 0,-2 0 0 0 0,1 0 0 0 0,10 13 0 0 0,-7-6-83 0 0,-1 1 0 0 0,-2 0-1 0 0,0-1 1 0 0,8 20 0 0 0,-9-19 113 0 0,19 33 188 0 0,-6-12-103 0 0,58 105-121 0 0,-58-107 0 0 0,3 9 0 0 0,6 4 0 0 0,-19-31-58 0 0,0 0-1 0 0,2-1 0 0 0,-1 0 1 0 0,25 22-1 0 0,8 12-88 0 0,6 5 379 0 0,33 18-88 0 0,-78-69-143 0 0,-1 0-1 0 0,0 1 0 0 0,1-2 1 0 0,-1 1-1 0 0,7 1 1 0 0,8 5-64 0 0,-13-6 75 0 0,2 1 0 0 0,1-1 0 0 0,-2 0 0 0 0,0 0 0 0 0,2-1 0 0 0,-2-1 0 0 0,10 2 0 0 0,19 2 32 0 0,-19-1-44 0 0,0-2 0 0 0,1 0 0 0 0,0-1 0 0 0,25-2 0 0 0,12-1 0 0 0,35-1-39 0 0,-65 2 14 0 0,0-1 0 0 0,0 0-1 0 0,-1-2 0 0 0,1-1 1 0 0,35-13-1 0 0,28-18 147 0 0,-51 21-66 0 0,39-13 0 0 0,-60 24-83 0 0,0 1-1 0 0,-1-3 1 0 0,0 1 0 0 0,0 0-1 0 0,-1-3 1 0 0,0 1 0 0 0,0 0-1 0 0,15-15 1 0 0,38-27 95 0 0,-43 33-43 0 0,0-1-1 0 0,30-32 0 0 0,-14 13-45 0 0,-25 25 40 0 0,-2 0-1 0 0,18-22 1 0 0,1-2 29 0 0,-15 20-30 0 0,-4 3-17 0 0,-1 1 0 0 0,2 1 0 0 0,0 1 0 0 0,-1-1 0 0 0,25-12 0 0 0,-26 16 0 0 0,1-1 0 0 0,0 0 0 0 0,-2-1 0 0 0,2 0 0 0 0,-3 0 0 0 0,1-1 0 0 0,-1 0 0 0 0,-1-1 0 0 0,1 0 0 0 0,10-21 0 0 0,-9 16 0 0 0,1 1 0 0 0,-1 0 0 0 0,21-19 0 0 0,-4 0 0 0 0,-6 6 0 0 0,-12 17 0 0 0,0 0 0 0 0,2 1 0 0 0,13-11 0 0 0,-12 10-68 0 0,-4 6-80 0 0,-1-2 1 0 0,1 2-1 0 0,10-5 1 0 0,-15 8 121 0 0,-1 1 0 0 0,1-1 0 0 0,0 1 0 0 0,-1 0 0 0 0,0 1 1 0 0,1 0-1 0 0,0 0 0 0 0,0-1 0 0 0,0 1 0 0 0,0-1 0 0 0,0 1 1 0 0,0 0-1 0 0,0 0 0 0 0,-1 1 0 0 0,5 0 0 0 0,-1-1 26 0 0,0 1 0 0 0,1 2 0 0 0,-2-1 0 0 0,1 1 0 0 0,0-1 0 0 0,0 0 0 0 0,-1 2 0 0 0,0-1 0 0 0,0-1 0 0 0,7 8 0 0 0,-4-4 0 0 0,2-1 0 0 0,9 6 0 0 0,5 2 0 0 0,-16-7 0 0 0,1-2 0 0 0,-2 3 0 0 0,1-2 0 0 0,-1 1 0 0 0,0 1 0 0 0,1 0 0 0 0,-2 0 0 0 0,11 14 0 0 0,-8-6 0 0 0,-6-10 0 0 0,0-1 0 0 0,0 1 0 0 0,3 9 0 0 0,-2-6 0 0 0,37 98 34 0 0,-30-84-24 0 0,0 0 0 0 0,23 34 0 0 0,35 53-74 0 0,-52-82 139 0 0,-10-16 20 0 0,14 19-1 0 0,0-5-111 0 0,21 38-1 0 0,-8-13-124 0 0,-32-47 178 0 0,1 0 0 0 0,0 1 1 0 0,0-2-1 0 0,0 0 0 0 0,-2 1 1 0 0,3 0-1 0 0,-1-2 0 0 0,1 1 0 0 0,-1 0 1 0 0,1 0-1 0 0,7 3 0 0 0,1-1 86 0 0,2 0 0 0 0,14 1 0 0 0,5 4-98 0 0,-19-6-11 0 0,-1 0 0 0 0,3 0 0 0 0,-3-1-1 0 0,2-2 1 0 0,-1 1 0 0 0,1-1 0 0 0,-1 0 0 0 0,1-1-1 0 0,25-4 1 0 0,-35 4-14 0 0,0-1 0 0 0,0 0 0 0 0,0 1 0 0 0,0 0 0 0 0,-1-1 0 0 0,0-1 0 0 0,1 1 0 0 0,-1-1 0 0 0,0 2-1 0 0,0-3 1 0 0,1 1 0 0 0,-2 0 0 0 0,0 0 0 0 0,6-6 0 0 0,3-4-49 0 0,-8 5 45 0 0,3 0 0 0 0,0 1 0 0 0,0 0 0 0 0,0 1 0 0 0,13-9 0 0 0,57-41 64 0 0,-52 36-97 0 0,35-21 1 0 0,-39 29 41 0 0,0-1 1 0 0,-2 0-1 0 0,0-3 0 0 0,0 1 0 0 0,-2-1 1 0 0,0 0-1 0 0,-1-2 0 0 0,-2 0 1 0 0,1-1-1 0 0,-2 0 0 0 0,-1-1 0 0 0,-1 0 1 0 0,0 0-1 0 0,7-24 0 0 0,79-210 60 0 0,-81 219-64 0 0,-9 22 0 0 0,11-31 0 0 0,-7 2-7 0 0,56-165-103 0 0,-58 184 104 0 0,26-39-1 0 0,-23 45 10 0 0,-2-2 1 0 0,0 0-1 0 0,10-27 0 0 0,37-200 50 0 0,-42 164-46 0 0,24-122 39 0 0,-19 94-32 0 0,12-43-17 0 0,-14 75 3 0 0,5-19 0 0 0,2-4 0 0 0,-5 19 0 0 0,-16 68 0 0 0,0 1 0 0 0,15-28 0 0 0,-18 41-41 0 0,1 0 0 0 0,-1-1 0 0 0,0-1 0 0 0,0 1-1 0 0,0 0 1 0 0,0 0 0 0 0,0 0 0 0 0,1 0 0 0 0,-1 1 0 0 0,1-1 0 0 0,-1 0-1 0 0,0 1 1 0 0,1-1 0 0 0,-1 1 0 0 0,1 0 0 0 0,-1 0 0 0 0,1 0-1 0 0,0 0 1 0 0,-1 0 0 0 0,1 0 0 0 0,0 0 0 0 0,2 0 0 0 0,10-1-173 0 0,-7 0 215 0 0,-1 0 1 0 0,0 1-1 0 0,1 0 0 0 0,-1 0 0 0 0,1 0 0 0 0,12 3 0 0 0,37 11 22 0 0,-37-8-11 0 0,-13-5-10 0 0,0 0 0 0 0,0 2 1 0 0,-2 0-1 0 0,1 0 0 0 0,1-2 0 0 0,-1 3 1 0 0,-1-1-1 0 0,1 0 0 0 0,-1 0 0 0 0,1 2 1 0 0,-2-2-1 0 0,1 1 0 0 0,0 1 0 0 0,0-2 1 0 0,0 3-1 0 0,0 3 0 0 0,6 8 7 0 0,-1 0-1 0 0,-2 0 0 0 0,7 25 0 0 0,3 4-2 0 0,-10-20-6 0 0,11 36 0 0 0,-9-18 0 0 0,-5-26 0 0 0,2 31 0 0 0,-3-13 0 0 0,4 42 0 0 0,-5 79 0 0 0,-2-94 0 0 0,-7 81 0 0 0,2-2 0 0 0,4-83-2 0 0,4 146-12 0 0,0-149-42 0 0,12 142-372 0 0,-13-182 421 0 0,18 123 122 0 0,14 25 143 0 0,-21-77-249 0 0,-2-13-205 0 0,-1-14 296 0 0,8 35 65 0 0,-5-38-166 0 0,2 14 18 0 0,19 40 274 0 0,-31-100-296 0 0,0 0 1 0 0,1-1-1 0 0,1 0 1 0 0,-1-1-1 0 0,9 14 1 0 0,-10-20 6 0 0,-1 0 0 0 0,1 1 0 0 0,0 0 0 0 0,0-3 0 0 0,1 3 0 0 0,-2-1 0 0 0,2 0-1 0 0,-1-2 1 0 0,1 1 0 0 0,0 1 0 0 0,1-1 0 0 0,-1 0 0 0 0,-1-2 0 0 0,1 2 0 0 0,1 0 0 0 0,-1-1 0 0 0,7 1 0 0 0,24 2 127 0 0,3-1 0 0 0,-1-2 1 0 0,-2-1-1 0 0,40-5 0 0 0,-40 1-531 0 0,31-10 0 0 0,-42 11 466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6"/>
    </inkml:context>
    <inkml:brush xml:id="br0">
      <inkml:brushProperty name="width" value="0.05" units="cm"/>
      <inkml:brushProperty name="height" value="0.05" units="cm"/>
      <inkml:brushProperty name="color" value="#004F8B"/>
    </inkml:brush>
  </inkml:definitions>
  <inkml:trace contextRef="#ctx0" brushRef="#br0">85 619 2936 0 0,'0'0'117'0'0,"-1"1"1"0"0,0 0 0 0 0,0-1-1 0 0,0 1 1 0 0,0-1-1 0 0,0 0 1 0 0,1 0-1 0 0,-1 1 1 0 0,0-1-1 0 0,0 0 1 0 0,0 0 0 0 0,0 1-1 0 0,0-1 1 0 0,0 0-1 0 0,1 0 1 0 0,0 0-1 0 0,-3 0 1 0 0,-4 1 950 0 0,-3 2 87 0 0,2 0-696 0 0,-5 5 1677 0 0,3-3-1209 0 0,9-5-699 0 0,-1 3 304 0 0,1-1 0 0 0,-1 1 0 0 0,1-1 0 0 0,-1 1-1 0 0,1-1 1 0 0,-1 0 0 0 0,0 0 0 0 0,-4 3 2241 0 0,22-2-2171 0 0,-12-3-533 0 0,-1-1 0 0 0,1 1 0 0 0,0 0 0 0 0,-2-1 0 0 0,2 0 0 0 0,0-1 0 0 0,4-1 0 0 0,15-6 181 0 0,-6 6-120 0 0,-11 2-62 0 0,1 0 0 0 0,1-1 0 0 0,7-4 0 0 0,3 0 58 0 0,-14 5-88 0 0,0-1 0 0 0,0 1 1 0 0,-1 0-1 0 0,1-1 0 0 0,0 0 1 0 0,0 0-1 0 0,4-4 0 0 0,4-4 182 0 0,16-21 0 0 0,-19 23-108 0 0,-1-2 0 0 0,0 1 0 0 0,1 2 0 0 0,14-10 0 0 0,-17 11 98 0 0,0 2 0 0 0,10-12 0 0 0,-10 12-178 0 0,0-2-1 0 0,-1 1 1 0 0,12-6-1 0 0,-5 2-41 0 0,17-15 0 0 0,11-5-338 0 0,-39 28 364 0 0,7-5 100 0 0,2 0 0 0 0,-2 0 0 0 0,3 1 0 0 0,-2 0-1 0 0,1 1 1 0 0,21-6 0 0 0,-4 1-60 0 0,-20 6-40 0 0,-1 0 0 0 0,1 2 0 0 0,8-3 0 0 0,-1 1 0 0 0,75-14 155 0 0,17-3 143 0 0,-81 14-144 0 0,-20 4-106 0 0,-1 1-1 0 0,2 0 1 0 0,0 0 0 0 0,8-1-1 0 0,16 0-75 0 0,-25 1-32 0 0,2 0 1 0 0,-1 1 0 0 0,0-1 0 0 0,-1 1 0 0 0,2 1 0 0 0,-1-1-1 0 0,0 1 1 0 0,7 2 0 0 0,69 31 284 0 0,-5-2 159 0 0,-34-14-329 0 0,0 0 0 0 0,70 44 1 0 0,-67-38-381 0 0,-24-14 228 0 0,34 13 128 0 0,-34-16 18 0 0,29 17 1 0 0,-45-22-39 0 0,2 3 8 0 0,-1-1 1 0 0,1-1-1 0 0,-1 1 0 0 0,0-1 0 0 0,15 3 0 0 0,16 2-55 0 0,0-1 0 0 0,1-3 0 0 0,70 1 0 0 0,-103-6 5 0 0,1 1-1 0 0,-1-1 0 0 0,1 0 0 0 0,-2-1 1 0 0,1 2-1 0 0,1-2 0 0 0,9-5 0 0 0,3-1 108 0 0,18-12 0 0 0,-22 12-71 0 0,-2 0 0 0 0,32-11-1 0 0,222-76 359 0 0,-251 88-307 0 0,-2-2 1 0 0,29-19-1 0 0,-10 6 170 0 0,-23 15-94 0 0,2-3 1 0 0,10-9-1 0 0,12-9 73 0 0,-23 19-126 0 0,-1-1 0 0 0,17-20 0 0 0,-16 18 26 0 0,22-20 1 0 0,-19 21-91 0 0,-1-2-1 0 0,-2 1 0 0 0,2-2 1 0 0,9-15-1 0 0,-17 23-18 0 0,-1 1 0 0 0,2 0 1 0 0,-1 0-1 0 0,1 0 0 0 0,-1-1 0 0 0,12-5 0 0 0,2 0-15 0 0,21-7-1 0 0,15-8-170 0 0,-45 20 174 0 0,0 2 0 0 0,-1 1 0 0 0,3 0 0 0 0,-2-1 0 0 0,0 2 0 0 0,1 1 0 0 0,-1-1 0 0 0,1 1 0 0 0,1 0 0 0 0,10 1 0 0 0,-6 2 42 0 0,0 0-1 0 0,-1-1 0 0 0,2 3 1 0 0,-1 1-1 0 0,16 5 1 0 0,-3-1-11 0 0,-5-3-48 0 0,0 2-59 0 0,30 5 1 0 0,-39-10 41 0 0,-2 2-1 0 0,2-2 0 0 0,-2 3 1 0 0,1-1-1 0 0,-1 1 0 0 0,0 0 1 0 0,0 1-1 0 0,21 17 0 0 0,-13-12 75 0 0,1 0-1 0 0,0-1 1 0 0,25 9-1 0 0,-38-17-37 0 0,-1 1-2 0 0,6 2 0 0 0,23 12 0 0 0,-25-13 0 0 0,0 2 0 0 0,18 4 0 0 0,-2 0 0 0 0,-20-9 0 0 0,0 1 0 0 0,1 1 0 0 0,-1-2 0 0 0,16 3 0 0 0,77 3 0 0 0,-74-4 0 0 0,35 9 0 0 0,68 20 0 0 0,-78-17 0 0 0,-22-8 0 0 0,-10-2 0 0 0,40 5 0 0 0,-28-8 0 0 0,-12-1 0 0 0,27 2 0 0 0,31-2 0 0 0,-44 1 0 0 0,0-2 0 0 0,43-5 0 0 0,-41 2 3 0 0,-19 1-12 0 0,26-5 1 0 0,53-7-4 0 0,-65 9 14 0 0,32-3-2 0 0,-1-3 0 0 0,120-36 0 0 0,-158 39 0 0 0,-4-1 0 0 0,1 1 0 0 0,41-7 0 0 0,171-11 216 0 0,-114 23-38 0 0,-62 3-164 0 0,-12 1-139 0 0,50 8 1 0 0,-25-2 37 0 0,-45-5 109 0 0,0 0 1 0 0,-1 3-1 0 0,-1-1 0 0 0,1 3 0 0 0,1-1 1 0 0,-2 2-1 0 0,-1 0 0 0 0,0 2 0 0 0,-1 0 0 0 0,1 2 1 0 0,18 14-1 0 0,-39-26-28 0 0,105 69-273 0 0,-78-54 337 0 0,-19-11-24 0 0,1 2 0 0 0,0-2 0 0 0,17 7 0 0 0,117 39-34 0 0,-125-44-1 0 0,-13-5 2 0 0,-1-1 1 0 0,1 1 0 0 0,-1 0 0 0 0,1 1-1 0 0,0-1 1 0 0,7 7 0 0 0,1 2 32 0 0,-2-3-24 0 0,23 15 1 0 0,-29-21-10 0 0,0 1 0 0 0,-2-1 0 0 0,2 1 1 0 0,1-1-1 0 0,-2-1 0 0 0,2 0 0 0 0,9 1 0 0 0,-3 0 26 0 0,55 3-110 0 0,52-2-112 0 0,-94-3 195 0 0,-1-1 0 0 0,36-5 0 0 0,-5 0 0 0 0,-41 5 0 0 0,0-3 0 0 0,-1 1 0 0 0,0-1 0 0 0,1-1 0 0 0,23-10 0 0 0,-21 7 0 0 0,2 2 0 0 0,-1 0 0 0 0,25-5 0 0 0,59-5 25 0 0,-38 7-5 0 0,67-19-1 0 0,5 0-100 0 0,-60 14 82 0 0,45-5 154 0 0,-51 9-86 0 0,25-11-109 0 0,12-2-136 0 0,-10 4 170 0 0,-15 1 83 0 0,11 4 29 0 0,70-14-283 0 0,-19 5 177 0 0,-109 18 1 0 0,61-10 10 0 0,41 11 41 0 0,-112 4-71 0 0,-1 2-1 0 0,30 7 0 0 0,-28-4 15 0 0,-13-2 5 0 0,0 0 0 0 0,0 1 0 0 0,0 2 0 0 0,0-2 0 0 0,12 9 0 0 0,24 9 0 0 0,2-2 188 0 0,-36-13-177 0 0,2 0-1 0 0,-1-1 1 0 0,27 7 0 0 0,-7-4-15 0 0,64 25-1 0 0,-69-23-254 0 0,51 13 240 0 0,-72-21 19 0 0,1-1 0 0 0,21 2 0 0 0,-21-2 0 0 0,24 4 0 0 0,-21-3 0 0 0,-1 0-1 0 0,1-1 0 0 0,21 0 1 0 0,46-2 11 0 0,-36 0 83 0 0,52-4 179 0 0,-82 2-350 0 0,1 0-1 0 0,-2-1 1 0 0,32-8 0 0 0,-38 8 70 0 0,7-2-21 0 0,22-11-1 0 0,8-5 16 0 0,12-8 15 0 0,-43 22 20 0 0,2 1-1 0 0,-2-1 0 0 0,2 2 1 0 0,29-7-1 0 0,-26 8 1 0 0,0-1-1 0 0,33-15 0 0 0,90-45-88 0 0,-13 2 67 0 0,-39 31-40 0 0,-24 10 16 0 0,-33 9 24 0 0,-8 2 0 0 0,1 2 0 0 0,0 1 0 0 0,52-12 0 0 0,-7 13 0 0 0,-61 6 14 0 0,1 0 0 0 0,0 1 0 0 0,0 1-1 0 0,0 0 1 0 0,14 3 0 0 0,-18-2 3 0 0,-2-1 0 0 0,1 1 0 0 0,0 1 1 0 0,1 0-1 0 0,-2 0 0 0 0,0 0 0 0 0,1 1 0 0 0,6 4 1 0 0,-2-1-19 0 0,0 0 0 0 0,2-2 0 0 0,-2 1 0 0 0,2-1 0 0 0,-1 0 0 0 0,1-2 0 0 0,19 5 0 0 0,-18-4 2 0 0,1-1 1 0 0,-1 0-1 0 0,-1 2 1 0 0,2 0-1 0 0,-3 1 1 0 0,22 10-1 0 0,-20-8-1 0 0,-2-1 0 0 0,22 8 0 0 0,-10-4 0 0 0,15 12 0 0 0,-5-4-90 0 0,-24-14 65 0 0,1 1 0 0 0,1-1-1 0 0,-2 0 1 0 0,16 4 0 0 0,32 12 25 0 0,-24-9 0 0 0,-5-3 67 0 0,50 8-1 0 0,18 6-231 0 0,-42-1 165 0 0,-33-13 0 0 0,21 5 0 0 0,-31-9 0 0 0,0-1 0 0 0,13 7 0 0 0,-16-6 0 0 0,3-1 0 0 0,-3-1 0 0 0,17 6 0 0 0,18 2-2 0 0,-24-4 48 0 0,33 5 0 0 0,83 3-85 0 0,-101-11 28 0 0,147 1-49 0 0,-119-5 48 0 0,9-1 304 0 0,122-16 0 0 0,-101-4-220 0 0,-13 3-16 0 0,-12 2 33 0 0,23-2 46 0 0,26 3-215 0 0,-22-3 124 0 0,-45 9 51 0 0,98-15-42 0 0,-91 17-57 0 0,-17 2 31 0 0,56-2 0 0 0,59-1-453 0 0,-130 7 558 0 0,39 2-1 0 0,-17 0-418 0 0,24 4 452 0 0,-45-2 42 0 0,5-2-180 0 0,-10 1-60 0 0,0 0 0 0 0,38 8 0 0 0,15 6 41 0 0,-24-5 84 0 0,4-1-180 0 0,-4 0 142 0 0,0 0-184 0 0,-36-7 52 0 0,2-1 0 0 0,19 1 1 0 0,-7 0 85 0 0,-19-2 7 0 0,0-1-1 0 0,-1 0 1 0 0,11-2 0 0 0,10 0 39 0 0,164-9 157 0 0,-181 10-210 0 0,21-3 19 0 0,59-17-1 0 0,0 0 6 0 0,-61 17-24 0 0,46-8-62 0 0,29-6 50 0 0,-20 3-10 0 0,-64 11-29 0 0,1 0-1 0 0,0-1 1 0 0,-2 0 0 0 0,36-16-1 0 0,-36 11 56 0 0,1 3-1 0 0,1 1 1 0 0,29-6-1 0 0,-2-1 178 0 0,92-22 125 0 0,-117 29-454 0 0,34-11 286 0 0,-31 8 188 0 0,-16 6-288 0 0,-2 1 1 0 0,0-3 0 0 0,0 2 0 0 0,1-1 0 0 0,-2 0 0 0 0,1-1-1 0 0,8-7 1 0 0,-15 10-25 0 0,4-3 1 0 0,0 0-1 0 0,1 1 0 0 0,-2 0 1 0 0,2-1-1 0 0,0 2 1 0 0,0 0-1 0 0,12-5 1 0 0,7-2 37 0 0,-17 6-53 0 0,1 1 0 0 0,-2 0 0 0 0,16-3 0 0 0,81-14 0 0 0,-36 8 0 0 0,-47 8 0 0 0,1 1 0 0 0,41 2 0 0 0,-48 1 0 0 0,-6 0 0 0 0,0 2 0 0 0,0-1 0 0 0,0 1 0 0 0,12 3 0 0 0,-14-3 0 0 0,0 2 0 0 0,0-2 0 0 0,1 1 0 0 0,-2 1 0 0 0,0 0 0 0 0,1 0 0 0 0,-2 1 0 0 0,1-1 0 0 0,1 1 0 0 0,-2 0 0 0 0,9 10 0 0 0,-11-10-6 0 0,0 0 0 0 0,1-1-1 0 0,1 1 1 0 0,-2 0 0 0 0,1-1-1 0 0,1-1 1 0 0,0 1 0 0 0,0 0 0 0 0,-1-2-1 0 0,2 2 1 0 0,0-2 0 0 0,-2 1-1 0 0,15 2 1 0 0,-2 1 18 0 0,1 1 0 0 0,0 1 0 0 0,-2 1 0 0 0,0 0 0 0 0,22 14 0 0 0,10 7-284 0 0,64 40 507 0 0,-98-62-219 0 0,1 0 1 0 0,19 6-1 0 0,-15-6-12 0 0,-7-2-3 0 0,2-2-1 0 0,0 0 0 0 0,1 0 1 0 0,16 2-1 0 0,63 2-11 0 0,-44-4-52 0 0,75 4 63 0 0,-20-5 0 0 0,166-3 0 0 0,-109-3 0 0 0,3-4 0 0 0,145 7 64 0 0,-221 3-64 0 0,6 4 0 0 0,-11 0 0 0 0,-22-5 0 0 0,-33-1 0 0 0,1-1 0 0 0,41-4 0 0 0,-71 4 0 0 0,17-2 0 0 0,0-2 0 0 0,27-6 0 0 0,-5 1 28 0 0,-29 7-8 0 0,0 0 0 0 0,17-5 0 0 0,6-4-70 0 0,63-11 1 0 0,13-3 212 0 0,7-18-11 0 0,-93 33-75 0 0,0 2 0 0 0,1 1 0 0 0,26-5 0 0 0,79-9 12 0 0,-72 13-110 0 0,-38 5 21 0 0,0 1 0 0 0,1 1 0 0 0,-1 1 0 0 0,-1 0 0 0 0,29 6 0 0 0,-21-4-14 0 0,-21-2 7 0 0,2 0 0 0 0,-1 1 0 0 0,1 1 0 0 0,-1-1-1 0 0,0 1 1 0 0,11 3 0 0 0,64 36-396 0 0,-47-22 266 0 0,-6-4 76 0 0,-20-9 77 0 0,-1-2 0 0 0,1 1 1 0 0,1-1-1 0 0,-1 0 0 0 0,11 3 0 0 0,2-2 30 0 0,2 2 0 0 0,-3 1 0 0 0,27 11 0 0 0,-41-16-91 0 0,1 0 0 0 0,14 3 1 0 0,-3-1-6 0 0,-10-4 35 0 0,1 1 0 0 0,-1-1-1 0 0,20-1 1 0 0,-22 0 12 0 0,4-3 3 0 0,-7 2 0 0 0,8 0-40 0 0,6-5 16 0 0,-2 2 24 0 0,-12 2 0 0 0,1 0 0 0 0,1 1 0 0 0,0 0 0 0 0,-1 0 0 0 0,1 0 0 0 0,7 0 0 0 0,35-5 53 0 0,-46 6-50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AE102C2F-94C0-F241-B1C9-209EC2594BC4}" type="datetime8">
              <a:rPr lang="en-US" smtClean="0"/>
              <a:t>12/13/2023 12:19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E102C2F-94C0-F241-B1C9-209EC2594BC4}" type="datetime8">
              <a:rPr lang="en-US" smtClean="0"/>
              <a:t>12/13/2023 12:19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00336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42.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13.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0.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Gradient_Orange">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9854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EDC3539E-14C1-E64F-837C-70200C23A1A4}" type="slidenum">
              <a:rPr lang="en-US" smtClean="0"/>
              <a:t>‹Nr.›</a:t>
            </a:fld>
            <a:endParaRPr lang="en-US"/>
          </a:p>
        </p:txBody>
      </p:sp>
    </p:spTree>
    <p:extLst>
      <p:ext uri="{BB962C8B-B14F-4D97-AF65-F5344CB8AC3E}">
        <p14:creationId xmlns:p14="http://schemas.microsoft.com/office/powerpoint/2010/main" val="717804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58"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38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961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57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668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82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5423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5134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239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033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49852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30421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283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068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3232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283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925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73521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39977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6831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39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152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1959772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userDrawn="1">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1736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8124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155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328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14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275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85593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36130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6765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0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994319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948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799291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532361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2546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5802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4476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898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1578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1693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8939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4045099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593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38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648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44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5893399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90954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20880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28420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20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427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2443498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6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69787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25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26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6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4260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368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888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7668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80632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3452059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0899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09534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8837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79310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63838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595592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21984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97303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17995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25260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24245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654500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61889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4517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98284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063596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0434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65508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42167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34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7502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911216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478263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592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4684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3507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1875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559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0125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013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60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457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01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842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7939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8268980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7693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418393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52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058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Illustration_Circles">
    <p:bg>
      <p:bgPr>
        <a:solidFill>
          <a:schemeClr val="bg1"/>
        </a:solidFill>
        <a:effectLst/>
      </p:bgPr>
    </p:bg>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5622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34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436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1163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246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842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0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6204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603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8956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327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92650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9039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269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283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4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0445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687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9396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95009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92231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4295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304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5711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081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8155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456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4856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1375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2394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885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356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23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007029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5679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3317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52529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208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7707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347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888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3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37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4936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46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83382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0077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33219371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18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56896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349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941724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636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40361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88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21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5075"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01071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4850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8649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63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617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userDrawn="1">
          <p15:clr>
            <a:srgbClr val="FBAE40"/>
          </p15:clr>
        </p15:guide>
        <p15:guide id="2" orient="horz" pos="2450" userDrawn="1">
          <p15:clr>
            <a:srgbClr val="FBAE40"/>
          </p15:clr>
        </p15:guide>
        <p15:guide id="3" orient="horz" pos="2647"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3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9751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28205159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41616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33985645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5328266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2351363"/>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627668373"/>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1209238959"/>
      </p:ext>
    </p:extLst>
  </p:cSld>
  <p:clrMapOvr>
    <a:masterClrMapping/>
  </p:clrMapOvr>
  <p:transition>
    <p:fade/>
  </p:transition>
  <p:extLst>
    <p:ext uri="{DCECCB84-F9BA-43D5-87BE-67443E8EF086}">
      <p15:sldGuideLst xmlns:p15="http://schemas.microsoft.com/office/powerpoint/2012/main">
        <p15:guide id="3" pos="368" userDrawn="1">
          <p15:clr>
            <a:srgbClr val="954F72"/>
          </p15:clr>
        </p15:guide>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18498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userDrawn="1">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89517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04109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userDrawn="1">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60846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121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84622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36771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020540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539826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59417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835940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727017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Tree>
    <p:extLst>
      <p:ext uri="{BB962C8B-B14F-4D97-AF65-F5344CB8AC3E}">
        <p14:creationId xmlns:p14="http://schemas.microsoft.com/office/powerpoint/2010/main" val="15027360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1028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BEEF8-B3D0-3488-D26F-A63281ABD54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4EEE65-151B-5035-3406-67DCEFE32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884F682-2666-63E0-AD65-C8B7529D2A1B}"/>
              </a:ext>
            </a:extLst>
          </p:cNvPr>
          <p:cNvSpPr>
            <a:spLocks noGrp="1"/>
          </p:cNvSpPr>
          <p:nvPr>
            <p:ph type="dt" sz="half" idx="10"/>
          </p:nvPr>
        </p:nvSpPr>
        <p:spPr/>
        <p:txBody>
          <a:bodyPr/>
          <a:lstStyle/>
          <a:p>
            <a:fld id="{602162EB-7584-495A-A209-590A90884984}" type="datetimeFigureOut">
              <a:rPr lang="de-DE" smtClean="0"/>
              <a:t>13.12.2023</a:t>
            </a:fld>
            <a:endParaRPr lang="de-DE"/>
          </a:p>
        </p:txBody>
      </p:sp>
      <p:sp>
        <p:nvSpPr>
          <p:cNvPr id="5" name="Fußzeilenplatzhalter 4">
            <a:extLst>
              <a:ext uri="{FF2B5EF4-FFF2-40B4-BE49-F238E27FC236}">
                <a16:creationId xmlns:a16="http://schemas.microsoft.com/office/drawing/2014/main" id="{BA85DF72-C6BC-833D-20F0-7F002929FDA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15E14A-BADF-1501-2217-0DC0BE05CA75}"/>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1727434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0CABE-3DAF-B3DF-206B-E3FB981A9F6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D2198DA-5A4D-9575-55E3-BD16BD469E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AE670B-4F42-B071-76D1-2C5F19B02983}"/>
              </a:ext>
            </a:extLst>
          </p:cNvPr>
          <p:cNvSpPr>
            <a:spLocks noGrp="1"/>
          </p:cNvSpPr>
          <p:nvPr>
            <p:ph type="dt" sz="half" idx="10"/>
          </p:nvPr>
        </p:nvSpPr>
        <p:spPr/>
        <p:txBody>
          <a:bodyPr/>
          <a:lstStyle/>
          <a:p>
            <a:fld id="{602162EB-7584-495A-A209-590A90884984}" type="datetimeFigureOut">
              <a:rPr lang="de-DE" smtClean="0"/>
              <a:t>13.12.2023</a:t>
            </a:fld>
            <a:endParaRPr lang="de-DE"/>
          </a:p>
        </p:txBody>
      </p:sp>
      <p:sp>
        <p:nvSpPr>
          <p:cNvPr id="5" name="Fußzeilenplatzhalter 4">
            <a:extLst>
              <a:ext uri="{FF2B5EF4-FFF2-40B4-BE49-F238E27FC236}">
                <a16:creationId xmlns:a16="http://schemas.microsoft.com/office/drawing/2014/main" id="{887007D7-A699-8422-9EB4-FE82E42CA6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E18116-AFC9-A6A4-1DD6-42074815B9B9}"/>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2644178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259977-5BD1-4F3D-B275-83455F351C8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13" name="Picture 12" descr="Microsoft Ignite">
            <a:extLst>
              <a:ext uri="{FF2B5EF4-FFF2-40B4-BE49-F238E27FC236}">
                <a16:creationId xmlns:a16="http://schemas.microsoft.com/office/drawing/2014/main" id="{50F8E3C6-6E63-4911-A123-D50D5314EE44}"/>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4" name="MS logo white - EMF" descr="Microsoft logo white text version">
            <a:extLst>
              <a:ext uri="{FF2B5EF4-FFF2-40B4-BE49-F238E27FC236}">
                <a16:creationId xmlns:a16="http://schemas.microsoft.com/office/drawing/2014/main" id="{09325659-1516-4CA7-B4E6-AD547910511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5862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79778"/>
            <a:ext cx="5688011"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18254A37-4F43-4182-9911-CFE6BF38568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spTree>
    <p:extLst>
      <p:ext uri="{BB962C8B-B14F-4D97-AF65-F5344CB8AC3E}">
        <p14:creationId xmlns:p14="http://schemas.microsoft.com/office/powerpoint/2010/main" val="31134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440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6" pos="5151">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505361"/>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pos="515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148250"/>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617451"/>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16962"/>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678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508915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552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353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5723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21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165118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692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2044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026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7310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15205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Gradient_Orange">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31718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58870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03138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282908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9667839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24622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2087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2592"/>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365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4790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6118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791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3340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Gradient_Orange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731553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097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48">
          <p15:clr>
            <a:srgbClr val="A4A3A4"/>
          </p15:clr>
        </p15:guide>
        <p15:guide id="36" pos="5151">
          <p15:clr>
            <a:srgbClr val="A4A3A4"/>
          </p15:clr>
        </p15:guide>
        <p15:guide id="37" pos="6652">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68497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09143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2171518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190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5433288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094646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61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870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7496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image" Target="../media/image2.sv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image" Target="../media/image22.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image" Target="../media/image21.jpe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image" Target="../media/image20.emf"/><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theme" Target="../theme/theme3.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8" Type="http://schemas.openxmlformats.org/officeDocument/2006/relationships/slideLayout" Target="../slideLayouts/slideLayout104.xml"/><Relationship Id="rId5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slideLayout" Target="../slideLayouts/slideLayout196.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image" Target="../media/image20.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8" Type="http://schemas.openxmlformats.org/officeDocument/2006/relationships/slideLayout" Target="../slideLayouts/slideLayout154.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9" Type="http://schemas.openxmlformats.org/officeDocument/2006/relationships/slideLayout" Target="../slideLayouts/slideLayout235.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slideLayout" Target="../slideLayouts/slideLayout230.xml"/><Relationship Id="rId42" Type="http://schemas.openxmlformats.org/officeDocument/2006/relationships/slideLayout" Target="../slideLayouts/slideLayout238.xml"/><Relationship Id="rId47" Type="http://schemas.openxmlformats.org/officeDocument/2006/relationships/slideLayout" Target="../slideLayouts/slideLayout243.xml"/><Relationship Id="rId50" Type="http://schemas.openxmlformats.org/officeDocument/2006/relationships/slideLayout" Target="../slideLayouts/slideLayout246.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46" Type="http://schemas.openxmlformats.org/officeDocument/2006/relationships/slideLayout" Target="../slideLayouts/slideLayout242.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41" Type="http://schemas.openxmlformats.org/officeDocument/2006/relationships/slideLayout" Target="../slideLayouts/slideLayout237.xml"/><Relationship Id="rId54" Type="http://schemas.openxmlformats.org/officeDocument/2006/relationships/image" Target="../media/image2.svg"/><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40" Type="http://schemas.openxmlformats.org/officeDocument/2006/relationships/slideLayout" Target="../slideLayouts/slideLayout236.xml"/><Relationship Id="rId45" Type="http://schemas.openxmlformats.org/officeDocument/2006/relationships/slideLayout" Target="../slideLayouts/slideLayout241.xml"/><Relationship Id="rId53" Type="http://schemas.openxmlformats.org/officeDocument/2006/relationships/image" Target="../media/image1.png"/><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49" Type="http://schemas.openxmlformats.org/officeDocument/2006/relationships/slideLayout" Target="../slideLayouts/slideLayout245.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4" Type="http://schemas.openxmlformats.org/officeDocument/2006/relationships/slideLayout" Target="../slideLayouts/slideLayout240.xml"/><Relationship Id="rId52" Type="http://schemas.openxmlformats.org/officeDocument/2006/relationships/theme" Target="../theme/theme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43" Type="http://schemas.openxmlformats.org/officeDocument/2006/relationships/slideLayout" Target="../slideLayouts/slideLayout239.xml"/><Relationship Id="rId48" Type="http://schemas.openxmlformats.org/officeDocument/2006/relationships/slideLayout" Target="../slideLayouts/slideLayout244.xml"/><Relationship Id="rId8" Type="http://schemas.openxmlformats.org/officeDocument/2006/relationships/slideLayout" Target="../slideLayouts/slideLayout204.xml"/><Relationship Id="rId51"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3" r:id="rId6"/>
    <p:sldLayoutId id="2147484679" r:id="rId7"/>
    <p:sldLayoutId id="2147484804" r:id="rId8"/>
    <p:sldLayoutId id="2147484805" r:id="rId9"/>
    <p:sldLayoutId id="2147484737" r:id="rId10"/>
    <p:sldLayoutId id="2147484739" r:id="rId11"/>
    <p:sldLayoutId id="2147484738" r:id="rId12"/>
    <p:sldLayoutId id="2147484714" r:id="rId13"/>
    <p:sldLayoutId id="2147484752" r:id="rId14"/>
    <p:sldLayoutId id="2147484731" r:id="rId15"/>
    <p:sldLayoutId id="2147484734" r:id="rId16"/>
    <p:sldLayoutId id="2147484742" r:id="rId17"/>
    <p:sldLayoutId id="2147484817" r:id="rId18"/>
    <p:sldLayoutId id="2147484741" r:id="rId19"/>
    <p:sldLayoutId id="2147484807" r:id="rId20"/>
    <p:sldLayoutId id="2147484753" r:id="rId21"/>
    <p:sldLayoutId id="2147484808" r:id="rId22"/>
    <p:sldLayoutId id="2147484745" r:id="rId23"/>
    <p:sldLayoutId id="2147484743" r:id="rId24"/>
    <p:sldLayoutId id="2147484749" r:id="rId25"/>
    <p:sldLayoutId id="2147484821" r:id="rId26"/>
    <p:sldLayoutId id="2147484728" r:id="rId27"/>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6">
            <a:extLst>
              <a:ext uri="{96DAC541-7B7A-43D3-8B79-37D633B846F1}">
                <asvg:svgBlip xmlns:asvg="http://schemas.microsoft.com/office/drawing/2016/SVG/main" r:embed="rId3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0715951"/>
      </p:ext>
    </p:extLst>
  </p:cSld>
  <p:clrMap bg1="dk1" tx1="lt1" bg2="dk2" tx2="lt2" accent1="accent1" accent2="accent2" accent3="accent3" accent4="accent4" accent5="accent5" accent6="accent6" hlink="hlink" folHlink="folHlink"/>
  <p:sldLayoutIdLst>
    <p:sldLayoutId id="2147484695" r:id="rId1"/>
    <p:sldLayoutId id="2147484790" r:id="rId2"/>
    <p:sldLayoutId id="2147484774" r:id="rId3"/>
    <p:sldLayoutId id="2147484791" r:id="rId4"/>
    <p:sldLayoutId id="2147484673" r:id="rId5"/>
    <p:sldLayoutId id="2147484670" r:id="rId6"/>
    <p:sldLayoutId id="2147484776" r:id="rId7"/>
    <p:sldLayoutId id="2147484806" r:id="rId8"/>
    <p:sldLayoutId id="2147484680" r:id="rId9"/>
    <p:sldLayoutId id="2147484792" r:id="rId10"/>
    <p:sldLayoutId id="2147484676" r:id="rId11"/>
    <p:sldLayoutId id="2147484793" r:id="rId12"/>
    <p:sldLayoutId id="2147484775" r:id="rId13"/>
    <p:sldLayoutId id="2147484759" r:id="rId14"/>
    <p:sldLayoutId id="2147484760" r:id="rId15"/>
    <p:sldLayoutId id="2147484763" r:id="rId16"/>
    <p:sldLayoutId id="2147484769" r:id="rId17"/>
    <p:sldLayoutId id="2147484818" r:id="rId18"/>
    <p:sldLayoutId id="2147484733" r:id="rId19"/>
    <p:sldLayoutId id="2147484764" r:id="rId20"/>
    <p:sldLayoutId id="2147484820" r:id="rId21"/>
    <p:sldLayoutId id="2147484766" r:id="rId22"/>
    <p:sldLayoutId id="2147484813" r:id="rId23"/>
    <p:sldLayoutId id="2147484814" r:id="rId24"/>
    <p:sldLayoutId id="2147484811" r:id="rId25"/>
    <p:sldLayoutId id="2147484819" r:id="rId26"/>
    <p:sldLayoutId id="2147484772" r:id="rId27"/>
    <p:sldLayoutId id="2147484815" r:id="rId28"/>
    <p:sldLayoutId id="2147484771" r:id="rId29"/>
    <p:sldLayoutId id="2147484773" r:id="rId30"/>
    <p:sldLayoutId id="2147484816" r:id="rId31"/>
    <p:sldLayoutId id="2147484299" r:id="rId32"/>
    <p:sldLayoutId id="2147484825" r:id="rId33"/>
    <p:sldLayoutId id="2147484826" r:id="rId34"/>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A5A5A5"/>
          </p15:clr>
        </p15:guide>
        <p15:guide id="3" userDrawn="1">
          <p15:clr>
            <a:srgbClr val="A5A5A5"/>
          </p15:clr>
        </p15:guide>
        <p15:guide id="4" pos="7496" userDrawn="1">
          <p15:clr>
            <a:srgbClr val="A5A5A5"/>
          </p15:clr>
        </p15:guide>
        <p15:guide id="5" orient="horz" userDrawn="1">
          <p15:clr>
            <a:srgbClr val="A5A5A5"/>
          </p15:clr>
        </p15:guide>
        <p15:guide id="6" orient="horz" pos="4320" userDrawn="1">
          <p15:clr>
            <a:srgbClr val="A5A5A5"/>
          </p15:clr>
        </p15:guide>
        <p15:guide id="7" orient="horz" pos="184" userDrawn="1">
          <p15:clr>
            <a:srgbClr val="A5A5A5"/>
          </p15:clr>
        </p15:guide>
        <p15:guide id="8" orient="horz" pos="4136" userDrawn="1">
          <p15:clr>
            <a:srgbClr val="A5A5A5"/>
          </p15:clr>
        </p15:guide>
        <p15:guide id="9" orient="horz" pos="3952" userDrawn="1">
          <p15:clr>
            <a:srgbClr val="C35EA4"/>
          </p15:clr>
        </p15:guide>
        <p15:guide id="10" orient="horz" pos="365" userDrawn="1">
          <p15:clr>
            <a:srgbClr val="C35EA4"/>
          </p15:clr>
        </p15:guide>
        <p15:guide id="11" pos="7307" userDrawn="1">
          <p15:clr>
            <a:srgbClr val="C35EA4"/>
          </p15:clr>
        </p15:guide>
        <p15:guide id="12" pos="365" userDrawn="1">
          <p15:clr>
            <a:srgbClr val="C35EA4"/>
          </p15:clr>
        </p15:guide>
        <p15:guide id="13" pos="188" userDrawn="1">
          <p15:clr>
            <a:srgbClr val="A5A5A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8"/>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853A263F-FCB2-4C07-BE06-F90995CB2AB6}"/>
              </a:ext>
            </a:extLst>
          </p:cNvPr>
          <p:cNvPicPr>
            <a:picLocks noChangeAspect="1"/>
          </p:cNvPicPr>
          <p:nvPr userDrawn="1"/>
        </p:nvPicPr>
        <p:blipFill rotWithShape="1">
          <a:blip r:embed="rId39">
            <a:extLst>
              <a:ext uri="{28A0092B-C50C-407E-A947-70E740481C1C}">
                <a14:useLocalDpi xmlns:a14="http://schemas.microsoft.com/office/drawing/2010/main" val="0"/>
              </a:ext>
            </a:extLst>
          </a:blip>
          <a:srcRect l="2403"/>
          <a:stretch/>
        </p:blipFill>
        <p:spPr>
          <a:xfrm flipH="1">
            <a:off x="0" y="0"/>
            <a:ext cx="4070350" cy="6858000"/>
          </a:xfrm>
          <a:prstGeom prst="rect">
            <a:avLst/>
          </a:prstGeom>
        </p:spPr>
      </p:pic>
    </p:spTree>
    <p:extLst>
      <p:ext uri="{BB962C8B-B14F-4D97-AF65-F5344CB8AC3E}">
        <p14:creationId xmlns:p14="http://schemas.microsoft.com/office/powerpoint/2010/main" val="444717295"/>
      </p:ext>
    </p:extLst>
  </p:cSld>
  <p:clrMap bg1="dk1" tx1="lt1" bg2="dk2" tx2="lt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 id="2147484839" r:id="rId12"/>
    <p:sldLayoutId id="2147484840" r:id="rId13"/>
    <p:sldLayoutId id="2147484841" r:id="rId14"/>
    <p:sldLayoutId id="2147484842" r:id="rId15"/>
    <p:sldLayoutId id="2147484843" r:id="rId16"/>
    <p:sldLayoutId id="2147484844" r:id="rId17"/>
    <p:sldLayoutId id="2147484845" r:id="rId18"/>
    <p:sldLayoutId id="2147484846" r:id="rId19"/>
    <p:sldLayoutId id="2147484847" r:id="rId20"/>
    <p:sldLayoutId id="2147484848" r:id="rId21"/>
    <p:sldLayoutId id="2147484849" r:id="rId22"/>
    <p:sldLayoutId id="2147484850" r:id="rId23"/>
    <p:sldLayoutId id="2147484851" r:id="rId24"/>
    <p:sldLayoutId id="2147484852" r:id="rId25"/>
    <p:sldLayoutId id="2147484853" r:id="rId26"/>
    <p:sldLayoutId id="2147484854" r:id="rId27"/>
    <p:sldLayoutId id="2147484855" r:id="rId28"/>
    <p:sldLayoutId id="2147484856" r:id="rId29"/>
    <p:sldLayoutId id="2147484857" r:id="rId30"/>
    <p:sldLayoutId id="2147484858" r:id="rId31"/>
    <p:sldLayoutId id="2147484859" r:id="rId32"/>
    <p:sldLayoutId id="2147484860" r:id="rId33"/>
    <p:sldLayoutId id="2147484862" r:id="rId34"/>
    <p:sldLayoutId id="214748486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166">
          <p15:clr>
            <a:srgbClr val="C35EA4"/>
          </p15:clr>
        </p15:guide>
        <p15:guide id="25" orient="horz" pos="497">
          <p15:clr>
            <a:srgbClr val="C35EA4"/>
          </p15:clr>
        </p15:guide>
        <p15:guide id="26" orient="horz" pos="3920">
          <p15:clr>
            <a:srgbClr val="C35EA4"/>
          </p15:clr>
        </p15:guide>
        <p15:guide id="27" orient="horz" pos="320">
          <p15:clr>
            <a:srgbClr val="A4A3A4"/>
          </p15:clr>
        </p15:guide>
        <p15:guide id="28" pos="185">
          <p15:clr>
            <a:srgbClr val="A4A3A4"/>
          </p15:clr>
        </p15:guide>
        <p15:guide id="29" orient="horz" pos="4107">
          <p15:clr>
            <a:srgbClr val="A4A3A4"/>
          </p15:clr>
        </p15:guide>
        <p15:guide id="30" pos="7354">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F26B43"/>
          </p15:clr>
        </p15:guide>
        <p15:guide id="35" orient="horz" pos="93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065309"/>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 id="2147484890" r:id="rId26"/>
    <p:sldLayoutId id="2147484891" r:id="rId27"/>
    <p:sldLayoutId id="2147484892" r:id="rId28"/>
    <p:sldLayoutId id="2147484893" r:id="rId29"/>
    <p:sldLayoutId id="2147484894" r:id="rId30"/>
    <p:sldLayoutId id="2147484895" r:id="rId31"/>
    <p:sldLayoutId id="2147484896" r:id="rId32"/>
    <p:sldLayoutId id="2147484897" r:id="rId33"/>
    <p:sldLayoutId id="2147484898" r:id="rId34"/>
    <p:sldLayoutId id="2147484899" r:id="rId35"/>
    <p:sldLayoutId id="2147484900" r:id="rId36"/>
    <p:sldLayoutId id="2147484901" r:id="rId37"/>
    <p:sldLayoutId id="2147484902" r:id="rId38"/>
    <p:sldLayoutId id="2147484903" r:id="rId39"/>
    <p:sldLayoutId id="2147484904" r:id="rId40"/>
    <p:sldLayoutId id="2147484905" r:id="rId41"/>
    <p:sldLayoutId id="2147484906" r:id="rId42"/>
    <p:sldLayoutId id="2147484907" r:id="rId43"/>
    <p:sldLayoutId id="2147484908" r:id="rId44"/>
    <p:sldLayoutId id="2147484909" r:id="rId45"/>
    <p:sldLayoutId id="2147484910" r:id="rId46"/>
    <p:sldLayoutId id="2147484911" r:id="rId47"/>
    <p:sldLayoutId id="2147484912" r:id="rId48"/>
    <p:sldLayoutId id="2147484913" r:id="rId49"/>
    <p:sldLayoutId id="214748491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6351755"/>
      </p:ext>
    </p:extLst>
  </p:cSld>
  <p:clrMap bg1="dk1" tx1="lt1" bg2="dk2" tx2="lt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 id="2147484939" r:id="rId24"/>
    <p:sldLayoutId id="2147484940" r:id="rId25"/>
    <p:sldLayoutId id="2147484941" r:id="rId26"/>
    <p:sldLayoutId id="2147484942" r:id="rId27"/>
    <p:sldLayoutId id="2147484943" r:id="rId28"/>
    <p:sldLayoutId id="2147484944" r:id="rId29"/>
    <p:sldLayoutId id="2147484945" r:id="rId30"/>
    <p:sldLayoutId id="2147484946" r:id="rId31"/>
    <p:sldLayoutId id="2147484947" r:id="rId32"/>
    <p:sldLayoutId id="2147484948" r:id="rId33"/>
    <p:sldLayoutId id="2147484949" r:id="rId34"/>
    <p:sldLayoutId id="2147484950" r:id="rId35"/>
    <p:sldLayoutId id="2147484951" r:id="rId36"/>
    <p:sldLayoutId id="2147484952" r:id="rId37"/>
    <p:sldLayoutId id="2147484953" r:id="rId38"/>
    <p:sldLayoutId id="2147484954" r:id="rId39"/>
    <p:sldLayoutId id="2147484955" r:id="rId40"/>
    <p:sldLayoutId id="2147484956" r:id="rId41"/>
    <p:sldLayoutId id="2147484957" r:id="rId42"/>
    <p:sldLayoutId id="2147484958" r:id="rId43"/>
    <p:sldLayoutId id="2147484959" r:id="rId44"/>
    <p:sldLayoutId id="2147484960" r:id="rId45"/>
    <p:sldLayoutId id="2147484961" r:id="rId46"/>
    <p:sldLayoutId id="2147484962" r:id="rId47"/>
    <p:sldLayoutId id="2147484963" r:id="rId48"/>
    <p:sldLayoutId id="2147484964" r:id="rId49"/>
    <p:sldLayoutId id="214748496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1592346"/>
      </p:ext>
    </p:extLst>
  </p:cSld>
  <p:clrMap bg1="dk1" tx1="lt1" bg2="dk2"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3" r:id="rId27"/>
    <p:sldLayoutId id="2147484994" r:id="rId28"/>
    <p:sldLayoutId id="2147484995" r:id="rId29"/>
    <p:sldLayoutId id="2147484996" r:id="rId30"/>
    <p:sldLayoutId id="2147484997" r:id="rId31"/>
    <p:sldLayoutId id="2147484998" r:id="rId32"/>
    <p:sldLayoutId id="2147484999" r:id="rId33"/>
    <p:sldLayoutId id="2147485000" r:id="rId34"/>
    <p:sldLayoutId id="2147485001" r:id="rId35"/>
    <p:sldLayoutId id="2147485002" r:id="rId36"/>
    <p:sldLayoutId id="2147485003" r:id="rId37"/>
    <p:sldLayoutId id="2147485004" r:id="rId38"/>
    <p:sldLayoutId id="2147485005" r:id="rId39"/>
    <p:sldLayoutId id="2147485006" r:id="rId40"/>
    <p:sldLayoutId id="2147485007" r:id="rId41"/>
    <p:sldLayoutId id="2147485008" r:id="rId42"/>
    <p:sldLayoutId id="2147485009" r:id="rId43"/>
    <p:sldLayoutId id="2147485010" r:id="rId44"/>
    <p:sldLayoutId id="2147485011" r:id="rId45"/>
    <p:sldLayoutId id="2147485012" r:id="rId46"/>
    <p:sldLayoutId id="2147485013" r:id="rId47"/>
    <p:sldLayoutId id="2147485014" r:id="rId48"/>
    <p:sldLayoutId id="2147485015" r:id="rId49"/>
    <p:sldLayoutId id="2147485016" r:id="rId50"/>
    <p:sldLayoutId id="214748501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9.png"/><Relationship Id="rId1" Type="http://schemas.openxmlformats.org/officeDocument/2006/relationships/slideLayout" Target="../slideLayouts/slideLayout172.xml"/><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54.xml"/></Relationships>
</file>

<file path=ppt/slides/_rels/slide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9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58.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6.png"/><Relationship Id="rId16" Type="http://schemas.openxmlformats.org/officeDocument/2006/relationships/image" Target="../media/image79.png"/><Relationship Id="rId1" Type="http://schemas.openxmlformats.org/officeDocument/2006/relationships/slideLayout" Target="../slideLayouts/slideLayout60.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5.png"/><Relationship Id="rId15" Type="http://schemas.openxmlformats.org/officeDocument/2006/relationships/image" Target="../media/image78.sv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8.svg"/><Relationship Id="rId9" Type="http://schemas.openxmlformats.org/officeDocument/2006/relationships/image" Target="../media/image72.svg"/><Relationship Id="rId1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3.png"/><Relationship Id="rId1" Type="http://schemas.openxmlformats.org/officeDocument/2006/relationships/slideLayout" Target="../slideLayouts/slideLayout60.xml"/><Relationship Id="rId5" Type="http://schemas.openxmlformats.org/officeDocument/2006/relationships/image" Target="../media/image65.png"/><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timo.klimmer/powerproxy-for-azure-openai-e02b1c478bde" TargetMode="External"/><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91.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1.xml"/><Relationship Id="rId4" Type="http://schemas.openxmlformats.org/officeDocument/2006/relationships/image" Target="../media/image86.svg"/></Relationships>
</file>

<file path=ppt/slides/_rels/slide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customXml" Target="../ink/ink1.xml"/><Relationship Id="rId1" Type="http://schemas.openxmlformats.org/officeDocument/2006/relationships/slideLayout" Target="../slideLayouts/slideLayout158.xml"/><Relationship Id="rId6" Type="http://schemas.openxmlformats.org/officeDocument/2006/relationships/image" Target="../media/image52.png"/><Relationship Id="rId5" Type="http://schemas.openxmlformats.org/officeDocument/2006/relationships/image" Target="../media/image88.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2AEC-ADC0-0FDC-EDC6-DA7BFF3E4AAE}"/>
              </a:ext>
            </a:extLst>
          </p:cNvPr>
          <p:cNvSpPr>
            <a:spLocks noGrp="1"/>
          </p:cNvSpPr>
          <p:nvPr>
            <p:ph type="title"/>
          </p:nvPr>
        </p:nvSpPr>
        <p:spPr>
          <a:xfrm>
            <a:off x="584200" y="2918223"/>
            <a:ext cx="9144000" cy="615553"/>
          </a:xfrm>
        </p:spPr>
        <p:txBody>
          <a:bodyPr/>
          <a:lstStyle/>
          <a:p>
            <a:r>
              <a:rPr lang="en-US">
                <a:gradFill>
                  <a:gsLst>
                    <a:gs pos="21000">
                      <a:srgbClr val="8DC8E8"/>
                    </a:gs>
                    <a:gs pos="100000">
                      <a:srgbClr val="8661C5"/>
                    </a:gs>
                  </a:gsLst>
                  <a:lin ang="2400000" scaled="0"/>
                </a:gradFill>
                <a:cs typeface="Segoe UI Semibold" panose="020B0702040204020203" pitchFamily="34" charset="0"/>
              </a:rPr>
              <a:t>PowerProxy for Azure OpenAI</a:t>
            </a:r>
            <a:endParaRPr lang="en-US" dirty="0">
              <a:gradFill>
                <a:gsLst>
                  <a:gs pos="21000">
                    <a:srgbClr val="8DC8E8"/>
                  </a:gs>
                  <a:gs pos="100000">
                    <a:srgbClr val="8661C5"/>
                  </a:gs>
                </a:gsLst>
                <a:lin ang="2400000" scaled="0"/>
              </a:gradFill>
              <a:cs typeface="Segoe UI Semibold" panose="020B0702040204020203" pitchFamily="34" charset="0"/>
            </a:endParaRPr>
          </a:p>
        </p:txBody>
      </p:sp>
      <p:sp>
        <p:nvSpPr>
          <p:cNvPr id="5" name="Text Placeholder 6">
            <a:extLst>
              <a:ext uri="{FF2B5EF4-FFF2-40B4-BE49-F238E27FC236}">
                <a16:creationId xmlns:a16="http://schemas.microsoft.com/office/drawing/2014/main" id="{6562ECFB-7438-3829-950E-04DC20A5EDB5}"/>
              </a:ext>
            </a:extLst>
          </p:cNvPr>
          <p:cNvSpPr>
            <a:spLocks noGrp="1"/>
          </p:cNvSpPr>
          <p:nvPr>
            <p:ph type="body" sz="quarter" idx="12"/>
          </p:nvPr>
        </p:nvSpPr>
        <p:spPr>
          <a:xfrm>
            <a:off x="584200" y="3962400"/>
            <a:ext cx="3399349" cy="907941"/>
          </a:xfrm>
        </p:spPr>
        <p:txBody>
          <a:bodyPr/>
          <a:lstStyle/>
          <a:p>
            <a:pPr>
              <a:spcAft>
                <a:spcPts val="600"/>
              </a:spcAft>
            </a:pPr>
            <a:r>
              <a:rPr lang="en-US" sz="2200">
                <a:latin typeface="+mj-lt"/>
              </a:rPr>
              <a:t>Timo Klimmer</a:t>
            </a:r>
            <a:endParaRPr lang="en-US" sz="2200" dirty="0">
              <a:latin typeface="+mj-lt"/>
            </a:endParaRPr>
          </a:p>
          <a:p>
            <a:pPr>
              <a:spcAft>
                <a:spcPts val="600"/>
              </a:spcAft>
            </a:pPr>
            <a:r>
              <a:rPr lang="en-US" sz="1600">
                <a:gradFill>
                  <a:gsLst>
                    <a:gs pos="1250">
                      <a:srgbClr val="FFFFFF"/>
                    </a:gs>
                    <a:gs pos="100000">
                      <a:srgbClr val="FFFFFF"/>
                    </a:gs>
                  </a:gsLst>
                  <a:lin ang="5400000" scaled="0"/>
                </a:gradFill>
                <a:latin typeface="Segoe UI"/>
              </a:rPr>
              <a:t>Global Blackbelt, AI</a:t>
            </a:r>
            <a:br>
              <a:rPr lang="en-US" sz="1600">
                <a:gradFill>
                  <a:gsLst>
                    <a:gs pos="1250">
                      <a:srgbClr val="FFFFFF"/>
                    </a:gs>
                    <a:gs pos="100000">
                      <a:srgbClr val="FFFFFF"/>
                    </a:gs>
                  </a:gsLst>
                  <a:lin ang="5400000" scaled="0"/>
                </a:gradFill>
                <a:latin typeface="Segoe UI"/>
              </a:rPr>
            </a:br>
            <a:r>
              <a:rPr lang="en-US" sz="1600">
                <a:gradFill>
                  <a:gsLst>
                    <a:gs pos="1250">
                      <a:srgbClr val="FFFFFF"/>
                    </a:gs>
                    <a:gs pos="100000">
                      <a:srgbClr val="FFFFFF"/>
                    </a:gs>
                  </a:gsLst>
                  <a:lin ang="5400000" scaled="0"/>
                </a:gradFill>
                <a:latin typeface="Segoe UI"/>
              </a:rPr>
              <a:t>Microsoft</a:t>
            </a:r>
            <a:endParaRPr lang="en-US" sz="1600" dirty="0">
              <a:gradFill>
                <a:gsLst>
                  <a:gs pos="1250">
                    <a:srgbClr val="FFFFFF"/>
                  </a:gs>
                  <a:gs pos="100000">
                    <a:srgbClr val="FFFFFF"/>
                  </a:gs>
                </a:gsLst>
                <a:lin ang="5400000" scaled="0"/>
              </a:gradFill>
              <a:latin typeface="Segoe UI"/>
            </a:endParaRPr>
          </a:p>
        </p:txBody>
      </p:sp>
      <p:pic>
        <p:nvPicPr>
          <p:cNvPr id="3" name="Grafik 2">
            <a:extLst>
              <a:ext uri="{FF2B5EF4-FFF2-40B4-BE49-F238E27FC236}">
                <a16:creationId xmlns:a16="http://schemas.microsoft.com/office/drawing/2014/main" id="{9BB0ABE4-7A92-C0A5-2717-CE5E5604D285}"/>
              </a:ext>
            </a:extLst>
          </p:cNvPr>
          <p:cNvPicPr>
            <a:picLocks noChangeAspect="1"/>
          </p:cNvPicPr>
          <p:nvPr/>
        </p:nvPicPr>
        <p:blipFill rotWithShape="1">
          <a:blip r:embed="rId2"/>
          <a:srcRect r="17607"/>
          <a:stretch/>
        </p:blipFill>
        <p:spPr>
          <a:xfrm>
            <a:off x="9222478" y="817063"/>
            <a:ext cx="2473336" cy="1107429"/>
          </a:xfrm>
          <a:prstGeom prst="rect">
            <a:avLst/>
          </a:prstGeom>
        </p:spPr>
      </p:pic>
    </p:spTree>
    <p:extLst>
      <p:ext uri="{BB962C8B-B14F-4D97-AF65-F5344CB8AC3E}">
        <p14:creationId xmlns:p14="http://schemas.microsoft.com/office/powerpoint/2010/main" val="342596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B0FB5364-21D1-C7AE-6669-B3A0BDB06CCF}"/>
              </a:ext>
            </a:extLst>
          </p:cNvPr>
          <p:cNvSpPr/>
          <p:nvPr/>
        </p:nvSpPr>
        <p:spPr bwMode="auto">
          <a:xfrm>
            <a:off x="1536405" y="1283470"/>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hteck 4">
            <a:extLst>
              <a:ext uri="{FF2B5EF4-FFF2-40B4-BE49-F238E27FC236}">
                <a16:creationId xmlns:a16="http://schemas.microsoft.com/office/drawing/2014/main" id="{78A38735-7B41-963C-065D-5F57B2D3E4CC}"/>
              </a:ext>
            </a:extLst>
          </p:cNvPr>
          <p:cNvSpPr/>
          <p:nvPr/>
        </p:nvSpPr>
        <p:spPr>
          <a:xfrm>
            <a:off x="4194284" y="4846836"/>
            <a:ext cx="2502569" cy="98659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6" name="Textfeld 5">
            <a:extLst>
              <a:ext uri="{FF2B5EF4-FFF2-40B4-BE49-F238E27FC236}">
                <a16:creationId xmlns:a16="http://schemas.microsoft.com/office/drawing/2014/main" id="{9127793A-D19C-1A57-4FB0-17CD2ACA4C1D}"/>
              </a:ext>
            </a:extLst>
          </p:cNvPr>
          <p:cNvSpPr txBox="1"/>
          <p:nvPr/>
        </p:nvSpPr>
        <p:spPr>
          <a:xfrm>
            <a:off x="1872424" y="1469698"/>
            <a:ext cx="1854995" cy="579389"/>
          </a:xfrm>
          <a:prstGeom prst="rect">
            <a:avLst/>
          </a:prstGeom>
          <a:noFill/>
        </p:spPr>
        <p:txBody>
          <a:bodyPr wrap="none" rtlCol="0">
            <a:spAutoFit/>
          </a:bodyPr>
          <a:lstStyle/>
          <a:p>
            <a:r>
              <a:rPr lang="de-DE"/>
              <a:t>AOAI Endpoint 1</a:t>
            </a:r>
          </a:p>
          <a:p>
            <a:r>
              <a:rPr lang="de-DE" sz="1400">
                <a:latin typeface="Segoe UI Semilight" panose="020B0402040204020203" pitchFamily="34" charset="0"/>
                <a:cs typeface="Segoe UI Semilight" panose="020B0402040204020203" pitchFamily="34" charset="0"/>
              </a:rPr>
              <a:t>ex.: Managed PTU</a:t>
            </a:r>
          </a:p>
        </p:txBody>
      </p:sp>
      <p:sp>
        <p:nvSpPr>
          <p:cNvPr id="7" name="Textfeld 6">
            <a:extLst>
              <a:ext uri="{FF2B5EF4-FFF2-40B4-BE49-F238E27FC236}">
                <a16:creationId xmlns:a16="http://schemas.microsoft.com/office/drawing/2014/main" id="{665D8A3B-9DBA-2D9F-C683-091FF7A1C6AA}"/>
              </a:ext>
            </a:extLst>
          </p:cNvPr>
          <p:cNvSpPr txBox="1"/>
          <p:nvPr/>
        </p:nvSpPr>
        <p:spPr>
          <a:xfrm>
            <a:off x="1872424" y="3293527"/>
            <a:ext cx="2125903" cy="579389"/>
          </a:xfrm>
          <a:prstGeom prst="rect">
            <a:avLst/>
          </a:prstGeom>
          <a:noFill/>
        </p:spPr>
        <p:txBody>
          <a:bodyPr wrap="none" rtlCol="0">
            <a:spAutoFit/>
          </a:bodyPr>
          <a:lstStyle/>
          <a:p>
            <a:r>
              <a:rPr lang="de-DE"/>
              <a:t>AOAI Endpoint 2</a:t>
            </a:r>
          </a:p>
          <a:p>
            <a:r>
              <a:rPr lang="de-DE" sz="1400">
                <a:latin typeface="Segoe UI Semilight" panose="020B0402040204020203" pitchFamily="34" charset="0"/>
                <a:cs typeface="Segoe UI Semilight" panose="020B0402040204020203" pitchFamily="34" charset="0"/>
              </a:rPr>
              <a:t>ex.: PAYG in some region</a:t>
            </a:r>
          </a:p>
        </p:txBody>
      </p:sp>
      <p:sp>
        <p:nvSpPr>
          <p:cNvPr id="8" name="Textfeld 7">
            <a:extLst>
              <a:ext uri="{FF2B5EF4-FFF2-40B4-BE49-F238E27FC236}">
                <a16:creationId xmlns:a16="http://schemas.microsoft.com/office/drawing/2014/main" id="{1508932E-944D-4302-5B64-1BB0766E0E22}"/>
              </a:ext>
            </a:extLst>
          </p:cNvPr>
          <p:cNvSpPr txBox="1"/>
          <p:nvPr/>
        </p:nvSpPr>
        <p:spPr>
          <a:xfrm>
            <a:off x="1872424" y="5016965"/>
            <a:ext cx="2274790" cy="579389"/>
          </a:xfrm>
          <a:prstGeom prst="rect">
            <a:avLst/>
          </a:prstGeom>
          <a:noFill/>
        </p:spPr>
        <p:txBody>
          <a:bodyPr wrap="none" rtlCol="0">
            <a:spAutoFit/>
          </a:bodyPr>
          <a:lstStyle/>
          <a:p>
            <a:r>
              <a:rPr lang="de-DE"/>
              <a:t>AOAI Endpoint 3</a:t>
            </a:r>
          </a:p>
          <a:p>
            <a:r>
              <a:rPr lang="de-DE" sz="1400">
                <a:latin typeface="Segoe UI Semilight" panose="020B0402040204020203" pitchFamily="34" charset="0"/>
                <a:cs typeface="Segoe UI Semilight" panose="020B0402040204020203" pitchFamily="34" charset="0"/>
              </a:rPr>
              <a:t>ex.: PAYG in another region</a:t>
            </a:r>
          </a:p>
        </p:txBody>
      </p:sp>
      <p:sp>
        <p:nvSpPr>
          <p:cNvPr id="9" name="Rechteck 8">
            <a:extLst>
              <a:ext uri="{FF2B5EF4-FFF2-40B4-BE49-F238E27FC236}">
                <a16:creationId xmlns:a16="http://schemas.microsoft.com/office/drawing/2014/main" id="{0BD89581-D35A-A380-44CF-19A462ABED7E}"/>
              </a:ext>
            </a:extLst>
          </p:cNvPr>
          <p:cNvSpPr/>
          <p:nvPr/>
        </p:nvSpPr>
        <p:spPr>
          <a:xfrm>
            <a:off x="4194285" y="1299569"/>
            <a:ext cx="2502569" cy="9865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8A15060F-4448-25D9-5F8B-2D80BE7AB0A0}"/>
              </a:ext>
            </a:extLst>
          </p:cNvPr>
          <p:cNvSpPr/>
          <p:nvPr/>
        </p:nvSpPr>
        <p:spPr>
          <a:xfrm>
            <a:off x="4194283" y="1299570"/>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11" name="Textfeld 10">
            <a:extLst>
              <a:ext uri="{FF2B5EF4-FFF2-40B4-BE49-F238E27FC236}">
                <a16:creationId xmlns:a16="http://schemas.microsoft.com/office/drawing/2014/main" id="{16CA3F9B-FF8D-2BF3-6134-1B8BEC48F8B7}"/>
              </a:ext>
            </a:extLst>
          </p:cNvPr>
          <p:cNvSpPr txBox="1"/>
          <p:nvPr/>
        </p:nvSpPr>
        <p:spPr>
          <a:xfrm>
            <a:off x="7174705" y="1562031"/>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cxnSp>
        <p:nvCxnSpPr>
          <p:cNvPr id="12" name="Gerade Verbindung mit Pfeil 11">
            <a:extLst>
              <a:ext uri="{FF2B5EF4-FFF2-40B4-BE49-F238E27FC236}">
                <a16:creationId xmlns:a16="http://schemas.microsoft.com/office/drawing/2014/main" id="{AFF36888-A832-B3BF-F815-EFF4977BB3EC}"/>
              </a:ext>
            </a:extLst>
          </p:cNvPr>
          <p:cNvCxnSpPr>
            <a:cxnSpLocks/>
          </p:cNvCxnSpPr>
          <p:nvPr/>
        </p:nvCxnSpPr>
        <p:spPr>
          <a:xfrm flipH="1">
            <a:off x="5445568" y="2286159"/>
            <a:ext cx="2" cy="806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Gerade Verbindung mit Pfeil 12">
            <a:extLst>
              <a:ext uri="{FF2B5EF4-FFF2-40B4-BE49-F238E27FC236}">
                <a16:creationId xmlns:a16="http://schemas.microsoft.com/office/drawing/2014/main" id="{02F04718-9C71-096E-4A47-7CE0E5F3098F}"/>
              </a:ext>
            </a:extLst>
          </p:cNvPr>
          <p:cNvCxnSpPr>
            <a:cxnSpLocks/>
          </p:cNvCxnSpPr>
          <p:nvPr/>
        </p:nvCxnSpPr>
        <p:spPr>
          <a:xfrm flipH="1">
            <a:off x="5445569" y="4079382"/>
            <a:ext cx="1" cy="767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FC8FE6CA-604B-5CAD-3FB3-EF2B54B4567E}"/>
              </a:ext>
            </a:extLst>
          </p:cNvPr>
          <p:cNvSpPr txBox="1"/>
          <p:nvPr/>
        </p:nvSpPr>
        <p:spPr>
          <a:xfrm>
            <a:off x="5510463" y="2558670"/>
            <a:ext cx="3494867" cy="261610"/>
          </a:xfrm>
          <a:prstGeom prst="rect">
            <a:avLst/>
          </a:prstGeom>
          <a:noFill/>
        </p:spPr>
        <p:txBody>
          <a:bodyPr wrap="none" rtlCol="0">
            <a:spAutoFit/>
          </a:bodyPr>
          <a:lstStyle/>
          <a:p>
            <a:r>
              <a:rPr lang="de-DE" sz="1100"/>
              <a:t>on 429 or endpoint before is known to be at capacity</a:t>
            </a:r>
          </a:p>
        </p:txBody>
      </p:sp>
      <p:sp>
        <p:nvSpPr>
          <p:cNvPr id="15" name="Textfeld 14">
            <a:extLst>
              <a:ext uri="{FF2B5EF4-FFF2-40B4-BE49-F238E27FC236}">
                <a16:creationId xmlns:a16="http://schemas.microsoft.com/office/drawing/2014/main" id="{81E639D6-3FCE-B6A8-C34D-5D794D557BBA}"/>
              </a:ext>
            </a:extLst>
          </p:cNvPr>
          <p:cNvSpPr txBox="1"/>
          <p:nvPr/>
        </p:nvSpPr>
        <p:spPr>
          <a:xfrm>
            <a:off x="5510463" y="4332304"/>
            <a:ext cx="3047629" cy="261610"/>
          </a:xfrm>
          <a:prstGeom prst="rect">
            <a:avLst/>
          </a:prstGeom>
          <a:noFill/>
        </p:spPr>
        <p:txBody>
          <a:bodyPr wrap="none" rtlCol="0">
            <a:spAutoFit/>
          </a:bodyPr>
          <a:lstStyle/>
          <a:p>
            <a:r>
              <a:rPr lang="de-DE" sz="1100"/>
              <a:t>on 429 or endpoint is known to be at capacity</a:t>
            </a:r>
          </a:p>
        </p:txBody>
      </p:sp>
      <p:cxnSp>
        <p:nvCxnSpPr>
          <p:cNvPr id="16" name="Gerade Verbindung mit Pfeil 15">
            <a:extLst>
              <a:ext uri="{FF2B5EF4-FFF2-40B4-BE49-F238E27FC236}">
                <a16:creationId xmlns:a16="http://schemas.microsoft.com/office/drawing/2014/main" id="{C548ED64-89D6-AAE2-8DD1-A16718AF5E00}"/>
              </a:ext>
            </a:extLst>
          </p:cNvPr>
          <p:cNvCxnSpPr>
            <a:cxnSpLocks/>
          </p:cNvCxnSpPr>
          <p:nvPr/>
        </p:nvCxnSpPr>
        <p:spPr>
          <a:xfrm>
            <a:off x="5445568" y="5833426"/>
            <a:ext cx="0" cy="6103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3AD6B112-635D-34FC-657D-25A666A6E97F}"/>
              </a:ext>
            </a:extLst>
          </p:cNvPr>
          <p:cNvCxnSpPr>
            <a:cxnSpLocks/>
          </p:cNvCxnSpPr>
          <p:nvPr/>
        </p:nvCxnSpPr>
        <p:spPr>
          <a:xfrm>
            <a:off x="5445568" y="587145"/>
            <a:ext cx="0" cy="7124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FDE90114-1416-9C7B-3AE8-112B3A489907}"/>
              </a:ext>
            </a:extLst>
          </p:cNvPr>
          <p:cNvSpPr txBox="1"/>
          <p:nvPr/>
        </p:nvSpPr>
        <p:spPr>
          <a:xfrm>
            <a:off x="5557233" y="741482"/>
            <a:ext cx="1244251" cy="261610"/>
          </a:xfrm>
          <a:prstGeom prst="rect">
            <a:avLst/>
          </a:prstGeom>
          <a:noFill/>
        </p:spPr>
        <p:txBody>
          <a:bodyPr wrap="none" rtlCol="0">
            <a:spAutoFit/>
          </a:bodyPr>
          <a:lstStyle/>
          <a:p>
            <a:r>
              <a:rPr lang="de-DE" sz="1100"/>
              <a:t>incoming request</a:t>
            </a:r>
          </a:p>
        </p:txBody>
      </p:sp>
      <p:sp>
        <p:nvSpPr>
          <p:cNvPr id="20" name="Rechteck 19">
            <a:extLst>
              <a:ext uri="{FF2B5EF4-FFF2-40B4-BE49-F238E27FC236}">
                <a16:creationId xmlns:a16="http://schemas.microsoft.com/office/drawing/2014/main" id="{0CBE0B2D-581F-33D8-7292-C7B0F5BA5776}"/>
              </a:ext>
            </a:extLst>
          </p:cNvPr>
          <p:cNvSpPr/>
          <p:nvPr/>
        </p:nvSpPr>
        <p:spPr>
          <a:xfrm>
            <a:off x="4194283" y="1595602"/>
            <a:ext cx="2502569" cy="690556"/>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4" name="Rechteck 23">
            <a:extLst>
              <a:ext uri="{FF2B5EF4-FFF2-40B4-BE49-F238E27FC236}">
                <a16:creationId xmlns:a16="http://schemas.microsoft.com/office/drawing/2014/main" id="{0ABEBCFD-97E9-769A-2378-A05CFB158D6D}"/>
              </a:ext>
            </a:extLst>
          </p:cNvPr>
          <p:cNvSpPr/>
          <p:nvPr/>
        </p:nvSpPr>
        <p:spPr>
          <a:xfrm>
            <a:off x="4194281" y="3073202"/>
            <a:ext cx="2502569" cy="98659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bg1"/>
              </a:solidFill>
            </a:endParaRPr>
          </a:p>
        </p:txBody>
      </p:sp>
      <p:sp>
        <p:nvSpPr>
          <p:cNvPr id="25" name="Rechteck 24">
            <a:extLst>
              <a:ext uri="{FF2B5EF4-FFF2-40B4-BE49-F238E27FC236}">
                <a16:creationId xmlns:a16="http://schemas.microsoft.com/office/drawing/2014/main" id="{804C0EBD-ED3E-9365-1DF9-97D6CDAE9E42}"/>
              </a:ext>
            </a:extLst>
          </p:cNvPr>
          <p:cNvSpPr/>
          <p:nvPr/>
        </p:nvSpPr>
        <p:spPr>
          <a:xfrm>
            <a:off x="4194281" y="3073418"/>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only streaming requests</a:t>
            </a:r>
          </a:p>
        </p:txBody>
      </p:sp>
      <p:sp>
        <p:nvSpPr>
          <p:cNvPr id="22" name="Rechteck 21">
            <a:extLst>
              <a:ext uri="{FF2B5EF4-FFF2-40B4-BE49-F238E27FC236}">
                <a16:creationId xmlns:a16="http://schemas.microsoft.com/office/drawing/2014/main" id="{BC8A98E8-7622-834A-B9D4-AC0007152122}"/>
              </a:ext>
            </a:extLst>
          </p:cNvPr>
          <p:cNvSpPr/>
          <p:nvPr/>
        </p:nvSpPr>
        <p:spPr>
          <a:xfrm>
            <a:off x="4194281" y="3365302"/>
            <a:ext cx="2502569" cy="726621"/>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streaming + non-streaming</a:t>
            </a:r>
          </a:p>
        </p:txBody>
      </p:sp>
      <p:sp>
        <p:nvSpPr>
          <p:cNvPr id="23" name="Textfeld 22">
            <a:extLst>
              <a:ext uri="{FF2B5EF4-FFF2-40B4-BE49-F238E27FC236}">
                <a16:creationId xmlns:a16="http://schemas.microsoft.com/office/drawing/2014/main" id="{DF5AD83D-F76E-35E0-A09D-9FC50F327E65}"/>
              </a:ext>
            </a:extLst>
          </p:cNvPr>
          <p:cNvSpPr txBox="1"/>
          <p:nvPr/>
        </p:nvSpPr>
        <p:spPr>
          <a:xfrm>
            <a:off x="5510463" y="6007793"/>
            <a:ext cx="4716356" cy="261610"/>
          </a:xfrm>
          <a:prstGeom prst="rect">
            <a:avLst/>
          </a:prstGeom>
          <a:noFill/>
        </p:spPr>
        <p:txBody>
          <a:bodyPr wrap="none" rtlCol="0">
            <a:spAutoFit/>
          </a:bodyPr>
          <a:lstStyle/>
          <a:p>
            <a:r>
              <a:rPr lang="de-DE" sz="1100"/>
              <a:t>return a 429 if none of the endpoints was available to handle the request</a:t>
            </a:r>
          </a:p>
        </p:txBody>
      </p:sp>
      <p:sp>
        <p:nvSpPr>
          <p:cNvPr id="2" name="Geschweifte Klammer rechts 1">
            <a:extLst>
              <a:ext uri="{FF2B5EF4-FFF2-40B4-BE49-F238E27FC236}">
                <a16:creationId xmlns:a16="http://schemas.microsoft.com/office/drawing/2014/main" id="{416AE4C8-42E2-5A3C-40F8-D46F37C3028A}"/>
              </a:ext>
            </a:extLst>
          </p:cNvPr>
          <p:cNvSpPr/>
          <p:nvPr/>
        </p:nvSpPr>
        <p:spPr>
          <a:xfrm>
            <a:off x="6917859" y="1335663"/>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Geschweifte Klammer rechts 3">
            <a:extLst>
              <a:ext uri="{FF2B5EF4-FFF2-40B4-BE49-F238E27FC236}">
                <a16:creationId xmlns:a16="http://schemas.microsoft.com/office/drawing/2014/main" id="{749DBA0F-8FD6-28A4-AD21-12C97AD1A877}"/>
              </a:ext>
            </a:extLst>
          </p:cNvPr>
          <p:cNvSpPr/>
          <p:nvPr/>
        </p:nvSpPr>
        <p:spPr>
          <a:xfrm>
            <a:off x="6917859" y="3092791"/>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 name="Textfeld 18">
            <a:extLst>
              <a:ext uri="{FF2B5EF4-FFF2-40B4-BE49-F238E27FC236}">
                <a16:creationId xmlns:a16="http://schemas.microsoft.com/office/drawing/2014/main" id="{593DBDCD-53F9-DBC0-F4F8-24E061C49DA4}"/>
              </a:ext>
            </a:extLst>
          </p:cNvPr>
          <p:cNvSpPr txBox="1"/>
          <p:nvPr/>
        </p:nvSpPr>
        <p:spPr>
          <a:xfrm>
            <a:off x="7164965" y="3321469"/>
            <a:ext cx="4482317" cy="461665"/>
          </a:xfrm>
          <a:prstGeom prst="rect">
            <a:avLst/>
          </a:prstGeom>
          <a:noFill/>
          <a:ln>
            <a:noFill/>
          </a:ln>
        </p:spPr>
        <p:txBody>
          <a:bodyPr wrap="none" rtlCol="0">
            <a:spAutoFit/>
          </a:bodyPr>
          <a:lstStyle/>
          <a:p>
            <a:r>
              <a:rPr lang="de-DE" sz="1200">
                <a:solidFill>
                  <a:schemeClr val="accent4">
                    <a:lumMod val="60000"/>
                    <a:lumOff val="40000"/>
                  </a:schemeClr>
                </a:solidFill>
              </a:rPr>
              <a:t>on non-streaming: "roll dice" and decide if request is passed on</a:t>
            </a:r>
          </a:p>
          <a:p>
            <a:r>
              <a:rPr lang="de-DE" sz="1200">
                <a:solidFill>
                  <a:schemeClr val="accent4">
                    <a:lumMod val="60000"/>
                    <a:lumOff val="40000"/>
                  </a:schemeClr>
                </a:solidFill>
              </a:rPr>
              <a:t>(configurable ratio)</a:t>
            </a:r>
          </a:p>
        </p:txBody>
      </p:sp>
      <p:sp>
        <p:nvSpPr>
          <p:cNvPr id="28" name="Rechteck 27">
            <a:extLst>
              <a:ext uri="{FF2B5EF4-FFF2-40B4-BE49-F238E27FC236}">
                <a16:creationId xmlns:a16="http://schemas.microsoft.com/office/drawing/2014/main" id="{522C98E9-2635-0417-D8D2-5372A9D366F4}"/>
              </a:ext>
            </a:extLst>
          </p:cNvPr>
          <p:cNvSpPr/>
          <p:nvPr/>
        </p:nvSpPr>
        <p:spPr bwMode="auto">
          <a:xfrm>
            <a:off x="1536404" y="3079855"/>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hteck 28">
            <a:extLst>
              <a:ext uri="{FF2B5EF4-FFF2-40B4-BE49-F238E27FC236}">
                <a16:creationId xmlns:a16="http://schemas.microsoft.com/office/drawing/2014/main" id="{E09C1ADE-DB14-41CB-793B-49E5DA8296E5}"/>
              </a:ext>
            </a:extLst>
          </p:cNvPr>
          <p:cNvSpPr/>
          <p:nvPr/>
        </p:nvSpPr>
        <p:spPr bwMode="auto">
          <a:xfrm>
            <a:off x="1536404" y="4834294"/>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120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08AB72-3176-7D2F-0956-6C8C46A900D8}"/>
              </a:ext>
            </a:extLst>
          </p:cNvPr>
          <p:cNvSpPr>
            <a:spLocks noGrp="1"/>
          </p:cNvSpPr>
          <p:nvPr>
            <p:ph type="title"/>
          </p:nvPr>
        </p:nvSpPr>
        <p:spPr>
          <a:xfrm>
            <a:off x="483781" y="161459"/>
            <a:ext cx="9317444" cy="1115568"/>
          </a:xfrm>
        </p:spPr>
        <p:txBody>
          <a:bodyPr vert="horz" wrap="square" lIns="0" tIns="0" rIns="0" bIns="0" rtlCol="0" anchor="ctr">
            <a:normAutofit/>
          </a:bodyPr>
          <a:lstStyle/>
          <a:p>
            <a:pPr algn="l"/>
            <a:r>
              <a:rPr lang="en-US" sz="3200" b="0" kern="1200" cap="none" spc="-50" baseline="0">
                <a:ln w="3175">
                  <a:noFill/>
                </a:ln>
                <a:effectLst/>
                <a:latin typeface="+mj-lt"/>
                <a:ea typeface="+mn-ea"/>
                <a:cs typeface="Segoe UI" pitchFamily="34" charset="0"/>
              </a:rPr>
              <a:t>Consumed Token Tracking </a:t>
            </a:r>
            <a:r>
              <a:rPr lang="en-US" sz="3200" b="0" u="sng" kern="1200" cap="none" spc="-50" baseline="0">
                <a:ln w="3175">
                  <a:noFill/>
                </a:ln>
                <a:effectLst/>
                <a:latin typeface="+mj-lt"/>
                <a:ea typeface="+mn-ea"/>
                <a:cs typeface="Segoe UI" pitchFamily="34" charset="0"/>
              </a:rPr>
              <a:t>By Team / Use Case</a:t>
            </a:r>
          </a:p>
        </p:txBody>
      </p:sp>
      <p:sp>
        <p:nvSpPr>
          <p:cNvPr id="4" name="Textfeld 3">
            <a:extLst>
              <a:ext uri="{FF2B5EF4-FFF2-40B4-BE49-F238E27FC236}">
                <a16:creationId xmlns:a16="http://schemas.microsoft.com/office/drawing/2014/main" id="{62FB63D5-F58E-FECE-65FD-5CE00D7424C2}"/>
              </a:ext>
            </a:extLst>
          </p:cNvPr>
          <p:cNvSpPr txBox="1"/>
          <p:nvPr/>
        </p:nvSpPr>
        <p:spPr>
          <a:xfrm>
            <a:off x="585216" y="5608793"/>
            <a:ext cx="4892040" cy="935037"/>
          </a:xfrm>
          <a:prstGeom prst="rect">
            <a:avLst/>
          </a:prstGeom>
        </p:spPr>
        <p:txBody>
          <a:bodyPr vert="horz" wrap="square" lIns="0" tIns="0" rIns="0" bIns="0" rtlCol="0">
            <a:normAutofit lnSpcReduction="10000"/>
          </a:bodyPr>
          <a:lstStyle/>
          <a:p>
            <a:pPr marL="0" marR="0" lvl="0" indent="0" algn="ctr" defTabSz="932742" rtl="0" eaLnBrk="1" fontAlgn="auto" latinLnBrk="0" hangingPunct="1">
              <a:lnSpc>
                <a:spcPct val="100000"/>
              </a:lnSpc>
              <a:spcBef>
                <a:spcPts val="0"/>
              </a:spcBef>
              <a:spcAft>
                <a:spcPts val="1200"/>
              </a:spcAft>
              <a:buClrTx/>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 Log Analytics Table</a:t>
            </a:r>
          </a:p>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1300" b="0" i="0" u="none" strike="noStrike" kern="1200" cap="none" spc="0" normalizeH="0" baseline="0" noProof="0">
                <a:ln>
                  <a:noFill/>
                </a:ln>
                <a:solidFill>
                  <a:srgbClr val="FFFFFF"/>
                </a:solidFill>
                <a:effectLst/>
                <a:uLnTx/>
                <a:uFillTx/>
                <a:latin typeface="Consolas" panose="020B0609020204030204" pitchFamily="49" charset="0"/>
                <a:ea typeface="+mn-ea"/>
                <a:cs typeface="Segoe UI" panose="020B0502040204020203" pitchFamily="34" charset="0"/>
              </a:rPr>
              <a:t>Request time, Client (=Team/Use Case), PromptTokens, CompletionTokens, TotalTokens, IsStreaming, Roundtrip Time, AOAI Region, AOAI Endpoint</a:t>
            </a:r>
          </a:p>
        </p:txBody>
      </p:sp>
      <p:pic>
        <p:nvPicPr>
          <p:cNvPr id="5" name="Grafik 4" descr="Ein Bild, das Screenshot, Software, Multimedia-Software, Text enthält.&#10;&#10;Automatisch generierte Beschreibung">
            <a:extLst>
              <a:ext uri="{FF2B5EF4-FFF2-40B4-BE49-F238E27FC236}">
                <a16:creationId xmlns:a16="http://schemas.microsoft.com/office/drawing/2014/main" id="{1234164A-6EEF-CC93-404B-ACECC48DCE31}"/>
              </a:ext>
            </a:extLst>
          </p:cNvPr>
          <p:cNvPicPr>
            <a:picLocks noChangeAspect="1"/>
          </p:cNvPicPr>
          <p:nvPr/>
        </p:nvPicPr>
        <p:blipFill rotWithShape="1">
          <a:blip r:embed="rId2"/>
          <a:srcRect t="17680" r="-1" b="-1"/>
          <a:stretch/>
        </p:blipFill>
        <p:spPr>
          <a:xfrm>
            <a:off x="5866203" y="2285999"/>
            <a:ext cx="6325779" cy="2929141"/>
          </a:xfrm>
          <a:prstGeom prst="rect">
            <a:avLst/>
          </a:prstGeom>
          <a:noFill/>
        </p:spPr>
      </p:pic>
      <p:sp>
        <p:nvSpPr>
          <p:cNvPr id="10" name="Text Placeholder 4">
            <a:extLst>
              <a:ext uri="{FF2B5EF4-FFF2-40B4-BE49-F238E27FC236}">
                <a16:creationId xmlns:a16="http://schemas.microsoft.com/office/drawing/2014/main" id="{DEE271FC-43C0-B1DD-1282-EBA4D74980C1}"/>
              </a:ext>
            </a:extLst>
          </p:cNvPr>
          <p:cNvSpPr>
            <a:spLocks noGrp="1"/>
          </p:cNvSpPr>
          <p:nvPr>
            <p:ph type="body" sz="quarter" idx="17"/>
          </p:nvPr>
        </p:nvSpPr>
        <p:spPr>
          <a:xfrm>
            <a:off x="6714744" y="5334000"/>
            <a:ext cx="4892040" cy="276999"/>
          </a:xfrm>
        </p:spPr>
        <p:txBody>
          <a:bodyPr/>
          <a:lstStyle/>
          <a:p>
            <a:r>
              <a:rPr lang="en-US"/>
              <a:t>Pivot Chart</a:t>
            </a:r>
          </a:p>
        </p:txBody>
      </p:sp>
      <p:pic>
        <p:nvPicPr>
          <p:cNvPr id="6" name="Grafik 5">
            <a:extLst>
              <a:ext uri="{FF2B5EF4-FFF2-40B4-BE49-F238E27FC236}">
                <a16:creationId xmlns:a16="http://schemas.microsoft.com/office/drawing/2014/main" id="{72725258-8127-7B43-935A-210F694C70CA}"/>
              </a:ext>
            </a:extLst>
          </p:cNvPr>
          <p:cNvPicPr>
            <a:picLocks noChangeAspect="1"/>
          </p:cNvPicPr>
          <p:nvPr/>
        </p:nvPicPr>
        <p:blipFill>
          <a:blip r:embed="rId3"/>
          <a:stretch>
            <a:fillRect/>
          </a:stretch>
        </p:blipFill>
        <p:spPr>
          <a:xfrm>
            <a:off x="10292195" y="412884"/>
            <a:ext cx="1768562" cy="652439"/>
          </a:xfrm>
          <a:prstGeom prst="rect">
            <a:avLst/>
          </a:prstGeom>
        </p:spPr>
      </p:pic>
      <p:sp>
        <p:nvSpPr>
          <p:cNvPr id="8" name="Textfeld 7">
            <a:extLst>
              <a:ext uri="{FF2B5EF4-FFF2-40B4-BE49-F238E27FC236}">
                <a16:creationId xmlns:a16="http://schemas.microsoft.com/office/drawing/2014/main" id="{A573D287-88A4-4331-6709-CFB871B9C9A8}"/>
              </a:ext>
            </a:extLst>
          </p:cNvPr>
          <p:cNvSpPr txBox="1"/>
          <p:nvPr/>
        </p:nvSpPr>
        <p:spPr>
          <a:xfrm>
            <a:off x="393405" y="1066070"/>
            <a:ext cx="6762306" cy="738664"/>
          </a:xfrm>
          <a:prstGeom prst="rect">
            <a:avLst/>
          </a:prstGeom>
          <a:noFill/>
        </p:spPr>
        <p:txBody>
          <a:bodyPr wrap="square">
            <a:spAutoFit/>
          </a:bodyPr>
          <a:lstStyle/>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Cross-Charge Costs</a:t>
            </a:r>
          </a:p>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Forecast Required Tokens</a:t>
            </a:r>
          </a:p>
          <a:p>
            <a:pPr marL="285750" indent="-285750">
              <a:buFont typeface="Wingdings" panose="05000000000000000000" pitchFamily="2" charset="2"/>
              <a:buChar char="§"/>
            </a:pPr>
            <a:r>
              <a:rPr lang="en-US" sz="1400" spc="-50">
                <a:ln w="3175">
                  <a:noFill/>
                </a:ln>
                <a:cs typeface="Segoe UI" pitchFamily="34" charset="0"/>
              </a:rPr>
              <a:t>Optimize settings</a:t>
            </a:r>
            <a:endParaRPr lang="de-DE" sz="1400"/>
          </a:p>
        </p:txBody>
      </p:sp>
      <p:pic>
        <p:nvPicPr>
          <p:cNvPr id="11" name="Grafik 10">
            <a:extLst>
              <a:ext uri="{FF2B5EF4-FFF2-40B4-BE49-F238E27FC236}">
                <a16:creationId xmlns:a16="http://schemas.microsoft.com/office/drawing/2014/main" id="{D29AAF20-5650-43B2-B071-E2B3297BDC20}"/>
              </a:ext>
            </a:extLst>
          </p:cNvPr>
          <p:cNvPicPr>
            <a:picLocks noChangeAspect="1"/>
          </p:cNvPicPr>
          <p:nvPr/>
        </p:nvPicPr>
        <p:blipFill rotWithShape="1">
          <a:blip r:embed="rId4"/>
          <a:srcRect b="20254"/>
          <a:stretch/>
        </p:blipFill>
        <p:spPr>
          <a:xfrm>
            <a:off x="0" y="2285999"/>
            <a:ext cx="5765932" cy="2929142"/>
          </a:xfrm>
          <a:prstGeom prst="rect">
            <a:avLst/>
          </a:prstGeom>
        </p:spPr>
      </p:pic>
    </p:spTree>
    <p:extLst>
      <p:ext uri="{BB962C8B-B14F-4D97-AF65-F5344CB8AC3E}">
        <p14:creationId xmlns:p14="http://schemas.microsoft.com/office/powerpoint/2010/main" val="3111984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6E83A53A-35AE-4186-FB62-6474E8D715B6}"/>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a:t>D</a:t>
            </a:r>
            <a:r>
              <a:rPr lang="en-US" b="0" kern="1200" cap="none" spc="-50" baseline="0">
                <a:ln w="3175">
                  <a:noFill/>
                </a:ln>
                <a:effectLst/>
              </a:rPr>
              <a:t>evelopment</a:t>
            </a:r>
            <a:r>
              <a:rPr lang="en-US"/>
              <a:t> and </a:t>
            </a:r>
            <a:r>
              <a:rPr lang="en-US" b="0" kern="1200" cap="none" spc="-50" baseline="0">
                <a:ln w="3175">
                  <a:noFill/>
                </a:ln>
                <a:effectLst/>
              </a:rPr>
              <a:t>Debugging Tool</a:t>
            </a:r>
          </a:p>
        </p:txBody>
      </p:sp>
      <p:sp>
        <p:nvSpPr>
          <p:cNvPr id="17" name="Text Placeholder 2">
            <a:extLst>
              <a:ext uri="{FF2B5EF4-FFF2-40B4-BE49-F238E27FC236}">
                <a16:creationId xmlns:a16="http://schemas.microsoft.com/office/drawing/2014/main" id="{C6F9B682-7B8A-EF23-6FD9-5E076284D823}"/>
              </a:ext>
            </a:extLst>
          </p:cNvPr>
          <p:cNvSpPr>
            <a:spLocks noGrp="1"/>
          </p:cNvSpPr>
          <p:nvPr>
            <p:ph type="body" sz="quarter" idx="16"/>
          </p:nvPr>
        </p:nvSpPr>
        <p:spPr>
          <a:xfrm>
            <a:off x="584200" y="1436688"/>
            <a:ext cx="5219700" cy="430887"/>
          </a:xfrm>
        </p:spPr>
        <p:txBody>
          <a:bodyPr/>
          <a:lstStyle/>
          <a:p>
            <a:r>
              <a:rPr lang="en-US"/>
              <a:t>Consumed Tokens in CSV file</a:t>
            </a:r>
          </a:p>
        </p:txBody>
      </p:sp>
      <p:pic>
        <p:nvPicPr>
          <p:cNvPr id="12" name="Grafik 11" descr="Ein Bild, das Text, Screenshot, Software, Multimedia-Software enthält.&#10;&#10;Automatisch generierte Beschreibung">
            <a:extLst>
              <a:ext uri="{FF2B5EF4-FFF2-40B4-BE49-F238E27FC236}">
                <a16:creationId xmlns:a16="http://schemas.microsoft.com/office/drawing/2014/main" id="{E117D15D-2CCE-5B59-5F1F-AA714B53124A}"/>
              </a:ext>
            </a:extLst>
          </p:cNvPr>
          <p:cNvPicPr>
            <a:picLocks noChangeAspect="1"/>
          </p:cNvPicPr>
          <p:nvPr/>
        </p:nvPicPr>
        <p:blipFill>
          <a:blip r:embed="rId2"/>
          <a:stretch>
            <a:fillRect/>
          </a:stretch>
        </p:blipFill>
        <p:spPr>
          <a:xfrm>
            <a:off x="588963" y="2219523"/>
            <a:ext cx="5214937" cy="3911202"/>
          </a:xfrm>
          <a:prstGeom prst="rect">
            <a:avLst/>
          </a:prstGeom>
          <a:noFill/>
        </p:spPr>
      </p:pic>
      <p:sp>
        <p:nvSpPr>
          <p:cNvPr id="19" name="Text Placeholder 4">
            <a:extLst>
              <a:ext uri="{FF2B5EF4-FFF2-40B4-BE49-F238E27FC236}">
                <a16:creationId xmlns:a16="http://schemas.microsoft.com/office/drawing/2014/main" id="{F15DD362-0617-DFE2-FB0C-3CF500F3179D}"/>
              </a:ext>
            </a:extLst>
          </p:cNvPr>
          <p:cNvSpPr>
            <a:spLocks noGrp="1"/>
          </p:cNvSpPr>
          <p:nvPr>
            <p:ph type="body" sz="quarter" idx="17"/>
          </p:nvPr>
        </p:nvSpPr>
        <p:spPr>
          <a:xfrm>
            <a:off x="6397625" y="1436688"/>
            <a:ext cx="5219700" cy="430887"/>
          </a:xfrm>
        </p:spPr>
        <p:txBody>
          <a:bodyPr/>
          <a:lstStyle/>
          <a:p>
            <a:r>
              <a:rPr lang="en-US"/>
              <a:t>Debug traffic/plugins on-the-fly</a:t>
            </a:r>
          </a:p>
        </p:txBody>
      </p:sp>
      <p:pic>
        <p:nvPicPr>
          <p:cNvPr id="9" name="Grafik 8" descr="Ein Bild, das Text, Screenshot, Software, Multimedia-Software enthält.&#10;&#10;Automatisch generierte Beschreibung">
            <a:extLst>
              <a:ext uri="{FF2B5EF4-FFF2-40B4-BE49-F238E27FC236}">
                <a16:creationId xmlns:a16="http://schemas.microsoft.com/office/drawing/2014/main" id="{5E3BEB7D-5F45-F53D-2F53-7677977FB2E9}"/>
              </a:ext>
            </a:extLst>
          </p:cNvPr>
          <p:cNvPicPr>
            <a:picLocks noChangeAspect="1"/>
          </p:cNvPicPr>
          <p:nvPr/>
        </p:nvPicPr>
        <p:blipFill>
          <a:blip r:embed="rId3"/>
          <a:stretch>
            <a:fillRect/>
          </a:stretch>
        </p:blipFill>
        <p:spPr>
          <a:xfrm>
            <a:off x="6394451" y="2219523"/>
            <a:ext cx="5214937" cy="3911202"/>
          </a:xfrm>
          <a:prstGeom prst="rect">
            <a:avLst/>
          </a:prstGeom>
          <a:noFill/>
        </p:spPr>
      </p:pic>
    </p:spTree>
    <p:extLst>
      <p:ext uri="{BB962C8B-B14F-4D97-AF65-F5344CB8AC3E}">
        <p14:creationId xmlns:p14="http://schemas.microsoft.com/office/powerpoint/2010/main" val="40124786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67F09CB6-2740-8348-A2B3-AC4B604FE109}"/>
              </a:ext>
            </a:extLst>
          </p:cNvPr>
          <p:cNvPicPr>
            <a:picLocks noChangeAspect="1"/>
          </p:cNvPicPr>
          <p:nvPr/>
        </p:nvPicPr>
        <p:blipFill>
          <a:blip r:embed="rId2"/>
          <a:stretch>
            <a:fillRect/>
          </a:stretch>
        </p:blipFill>
        <p:spPr>
          <a:xfrm>
            <a:off x="0" y="0"/>
            <a:ext cx="9223791" cy="6858000"/>
          </a:xfrm>
          <a:prstGeom prst="rect">
            <a:avLst/>
          </a:prstGeom>
        </p:spPr>
      </p:pic>
      <p:sp>
        <p:nvSpPr>
          <p:cNvPr id="9" name="Titel 1">
            <a:extLst>
              <a:ext uri="{FF2B5EF4-FFF2-40B4-BE49-F238E27FC236}">
                <a16:creationId xmlns:a16="http://schemas.microsoft.com/office/drawing/2014/main" id="{38BCFF0E-49A2-6148-888F-EA027CF53F24}"/>
              </a:ext>
            </a:extLst>
          </p:cNvPr>
          <p:cNvSpPr txBox="1">
            <a:spLocks/>
          </p:cNvSpPr>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vert="horz" wrap="square" lIns="585216" tIns="585216" rIns="585216" bIns="585216" rtlCol="0" anchor="t" anchorCtr="0">
            <a:norm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r">
              <a:spcAft>
                <a:spcPts val="600"/>
              </a:spcAft>
            </a:pPr>
            <a:r>
              <a:rPr lang="en-US" b="0" kern="1200" cap="none" spc="0" baseline="0">
                <a:ln w="3175">
                  <a:noFill/>
                </a:ln>
                <a:solidFill>
                  <a:srgbClr val="FFFFFF"/>
                </a:solidFill>
                <a:effectLst/>
                <a:latin typeface="+mj-lt"/>
                <a:ea typeface="+mn-ea"/>
                <a:cs typeface="Segoe UI" pitchFamily="34" charset="0"/>
              </a:rPr>
              <a:t>Configuration</a:t>
            </a:r>
          </a:p>
        </p:txBody>
      </p:sp>
      <p:sp>
        <p:nvSpPr>
          <p:cNvPr id="12" name="Geschweifte Klammer rechts 11">
            <a:extLst>
              <a:ext uri="{FF2B5EF4-FFF2-40B4-BE49-F238E27FC236}">
                <a16:creationId xmlns:a16="http://schemas.microsoft.com/office/drawing/2014/main" id="{25B05912-ED18-08B8-5B89-9CE30AED00A5}"/>
              </a:ext>
            </a:extLst>
          </p:cNvPr>
          <p:cNvSpPr/>
          <p:nvPr/>
        </p:nvSpPr>
        <p:spPr>
          <a:xfrm>
            <a:off x="7529190" y="1275354"/>
            <a:ext cx="326909" cy="219361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Geschweifte Klammer rechts 13">
            <a:extLst>
              <a:ext uri="{FF2B5EF4-FFF2-40B4-BE49-F238E27FC236}">
                <a16:creationId xmlns:a16="http://schemas.microsoft.com/office/drawing/2014/main" id="{AD48973C-232F-B750-F36B-7562DD892805}"/>
              </a:ext>
            </a:extLst>
          </p:cNvPr>
          <p:cNvSpPr/>
          <p:nvPr/>
        </p:nvSpPr>
        <p:spPr>
          <a:xfrm>
            <a:off x="7529191" y="4884696"/>
            <a:ext cx="326909" cy="159191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1352F355-D188-079E-29B0-109AFB43A8F1}"/>
              </a:ext>
            </a:extLst>
          </p:cNvPr>
          <p:cNvSpPr txBox="1"/>
          <p:nvPr/>
        </p:nvSpPr>
        <p:spPr>
          <a:xfrm>
            <a:off x="8153795" y="2218271"/>
            <a:ext cx="2668808" cy="307777"/>
          </a:xfrm>
          <a:prstGeom prst="rect">
            <a:avLst/>
          </a:prstGeom>
          <a:noFill/>
        </p:spPr>
        <p:txBody>
          <a:bodyPr wrap="none" lIns="0" tIns="0" rIns="0" bIns="0" rtlCol="0">
            <a:spAutoFit/>
          </a:bodyPr>
          <a:lstStyle/>
          <a:p>
            <a:pPr algn="l"/>
            <a:r>
              <a:rPr lang="de-DE" sz="2000"/>
              <a:t>list of teams / use cases</a:t>
            </a:r>
            <a:endParaRPr lang="de-DE" sz="2000" dirty="0" err="1"/>
          </a:p>
        </p:txBody>
      </p:sp>
      <p:sp>
        <p:nvSpPr>
          <p:cNvPr id="17" name="Textfeld 16">
            <a:extLst>
              <a:ext uri="{FF2B5EF4-FFF2-40B4-BE49-F238E27FC236}">
                <a16:creationId xmlns:a16="http://schemas.microsoft.com/office/drawing/2014/main" id="{E1328D7A-49A9-AC84-5183-D9DE7014FA4B}"/>
              </a:ext>
            </a:extLst>
          </p:cNvPr>
          <p:cNvSpPr txBox="1"/>
          <p:nvPr/>
        </p:nvSpPr>
        <p:spPr>
          <a:xfrm>
            <a:off x="8153795" y="5218418"/>
            <a:ext cx="3253648" cy="938719"/>
          </a:xfrm>
          <a:prstGeom prst="rect">
            <a:avLst/>
          </a:prstGeom>
          <a:noFill/>
        </p:spPr>
        <p:txBody>
          <a:bodyPr wrap="none" lIns="0" tIns="0" rIns="0" bIns="0" rtlCol="0">
            <a:spAutoFit/>
          </a:bodyPr>
          <a:lstStyle/>
          <a:p>
            <a:pPr algn="l">
              <a:spcAft>
                <a:spcPts val="600"/>
              </a:spcAft>
            </a:pPr>
            <a:r>
              <a:rPr lang="de-DE" sz="2000"/>
              <a:t>list of endpoints</a:t>
            </a:r>
          </a:p>
          <a:p>
            <a:pPr algn="l"/>
            <a:r>
              <a:rPr lang="de-DE" sz="1200">
                <a:latin typeface="Segoe UI Semilight" panose="020B0402040204020203" pitchFamily="34" charset="0"/>
                <a:cs typeface="Segoe UI Semilight" panose="020B0402040204020203" pitchFamily="34" charset="0"/>
              </a:rPr>
              <a:t>- higher endpoints are prioritzed</a:t>
            </a:r>
          </a:p>
          <a:p>
            <a:pPr algn="l"/>
            <a:r>
              <a:rPr lang="de-DE" sz="1200">
                <a:latin typeface="Segoe UI Semilight" panose="020B0402040204020203" pitchFamily="34" charset="0"/>
                <a:cs typeface="Segoe UI Semilight" panose="020B0402040204020203" pitchFamily="34" charset="0"/>
              </a:rPr>
              <a:t>- configurable fraction of non-streaming requests</a:t>
            </a:r>
          </a:p>
          <a:p>
            <a:pPr algn="l"/>
            <a:r>
              <a:rPr lang="de-DE" sz="1200">
                <a:latin typeface="Segoe UI Semilight" panose="020B0402040204020203" pitchFamily="34" charset="0"/>
                <a:cs typeface="Segoe UI Semilight" panose="020B0402040204020203" pitchFamily="34" charset="0"/>
              </a:rPr>
              <a:t>  being served</a:t>
            </a:r>
            <a:endParaRPr lang="de-DE" sz="1200" dirty="0" err="1">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239455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ED072-11EE-B450-8D25-0488FA99DE9A}"/>
              </a:ext>
            </a:extLst>
          </p:cNvPr>
          <p:cNvSpPr/>
          <p:nvPr/>
        </p:nvSpPr>
        <p:spPr bwMode="auto">
          <a:xfrm>
            <a:off x="1" y="4016640"/>
            <a:ext cx="12191999" cy="1523906"/>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a:gradFill>
                  <a:gsLst>
                    <a:gs pos="0">
                      <a:srgbClr val="FFFFFF"/>
                    </a:gs>
                    <a:gs pos="100000">
                      <a:srgbClr val="FFFFFF"/>
                    </a:gs>
                  </a:gsLst>
                  <a:lin ang="5400000" scaled="0"/>
                </a:gradFill>
                <a:latin typeface="+mj-lt"/>
              </a:rPr>
              <a:t>Time to </a:t>
            </a:r>
            <a:r>
              <a:rPr lang="en-US" sz="3137" kern="0">
                <a:gradFill>
                  <a:gsLst>
                    <a:gs pos="0">
                      <a:srgbClr val="FFFFFF"/>
                    </a:gs>
                    <a:gs pos="100000">
                      <a:srgbClr val="FFFFFF"/>
                    </a:gs>
                  </a:gsLst>
                  <a:lin ang="5400000" scaled="0"/>
                </a:gradFill>
              </a:rPr>
              <a:t>discuss </a:t>
            </a:r>
            <a:r>
              <a:rPr lang="en-US" sz="3137" kern="0">
                <a:gradFill>
                  <a:gsLst>
                    <a:gs pos="0">
                      <a:srgbClr val="FFFFFF"/>
                    </a:gs>
                    <a:gs pos="100000">
                      <a:srgbClr val="FFFFFF"/>
                    </a:gs>
                  </a:gsLst>
                  <a:lin ang="5400000" scaled="0"/>
                </a:gradFill>
                <a:latin typeface="+mj-lt"/>
              </a:rPr>
              <a:t>- share your thoughts!</a:t>
            </a:r>
          </a:p>
        </p:txBody>
      </p:sp>
      <p:sp>
        <p:nvSpPr>
          <p:cNvPr id="6" name="Oval 5">
            <a:extLst>
              <a:ext uri="{FF2B5EF4-FFF2-40B4-BE49-F238E27FC236}">
                <a16:creationId xmlns:a16="http://schemas.microsoft.com/office/drawing/2014/main" id="{69A999BA-7E1E-A578-7F95-3F53D21E78C7}"/>
              </a:ext>
            </a:extLst>
          </p:cNvPr>
          <p:cNvSpPr/>
          <p:nvPr/>
        </p:nvSpPr>
        <p:spPr bwMode="auto">
          <a:xfrm>
            <a:off x="269240" y="3749896"/>
            <a:ext cx="2035631" cy="2035631"/>
          </a:xfrm>
          <a:prstGeom prst="ellipse">
            <a:avLst/>
          </a:prstGeom>
          <a:solidFill>
            <a:schemeClr val="bg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solidFill>
                <a:srgbClr val="091F2E"/>
              </a:solidFill>
            </a:endParaRPr>
          </a:p>
        </p:txBody>
      </p:sp>
      <p:sp>
        <p:nvSpPr>
          <p:cNvPr id="7" name="Freeform 5">
            <a:extLst>
              <a:ext uri="{FF2B5EF4-FFF2-40B4-BE49-F238E27FC236}">
                <a16:creationId xmlns:a16="http://schemas.microsoft.com/office/drawing/2014/main" id="{7FD130DC-D447-4876-784F-152271107331}"/>
              </a:ext>
            </a:extLst>
          </p:cNvPr>
          <p:cNvSpPr>
            <a:spLocks noEditPoints="1"/>
          </p:cNvSpPr>
          <p:nvPr/>
        </p:nvSpPr>
        <p:spPr bwMode="auto">
          <a:xfrm>
            <a:off x="890202" y="4121851"/>
            <a:ext cx="793709" cy="1291723"/>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tx1"/>
          </a:solidFill>
          <a:ln>
            <a:solidFill>
              <a:srgbClr val="B1B3B3"/>
            </a:solid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 name="Title 3">
            <a:extLst>
              <a:ext uri="{FF2B5EF4-FFF2-40B4-BE49-F238E27FC236}">
                <a16:creationId xmlns:a16="http://schemas.microsoft.com/office/drawing/2014/main" id="{A0898021-3DF1-38DE-BE11-BA68824FC373}"/>
              </a:ext>
            </a:extLst>
          </p:cNvPr>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a:solidFill>
                  <a:schemeClr val="tx1"/>
                </a:solidFill>
              </a:rPr>
              <a:t>Q&amp;A</a:t>
            </a:r>
          </a:p>
        </p:txBody>
      </p:sp>
    </p:spTree>
    <p:extLst>
      <p:ext uri="{BB962C8B-B14F-4D97-AF65-F5344CB8AC3E}">
        <p14:creationId xmlns:p14="http://schemas.microsoft.com/office/powerpoint/2010/main" val="1996650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A0DB-AE28-930B-4DE4-EEDBD030AA0D}"/>
              </a:ext>
            </a:extLst>
          </p:cNvPr>
          <p:cNvSpPr>
            <a:spLocks noGrp="1"/>
          </p:cNvSpPr>
          <p:nvPr>
            <p:ph type="title"/>
          </p:nvPr>
        </p:nvSpPr>
        <p:spPr/>
        <p:txBody>
          <a:bodyPr/>
          <a:lstStyle/>
          <a:p>
            <a:r>
              <a:rPr lang="en-US"/>
              <a:t>Final slide with logo</a:t>
            </a:r>
          </a:p>
        </p:txBody>
      </p:sp>
    </p:spTree>
    <p:extLst>
      <p:ext uri="{BB962C8B-B14F-4D97-AF65-F5344CB8AC3E}">
        <p14:creationId xmlns:p14="http://schemas.microsoft.com/office/powerpoint/2010/main" val="176207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82522173-19B5-017C-2E94-347FBEAF7B2B}"/>
              </a:ext>
            </a:extLst>
          </p:cNvPr>
          <p:cNvSpPr txBox="1"/>
          <p:nvPr/>
        </p:nvSpPr>
        <p:spPr>
          <a:xfrm>
            <a:off x="2842064" y="2785731"/>
            <a:ext cx="6507872" cy="923330"/>
          </a:xfrm>
          <a:prstGeom prst="rect">
            <a:avLst/>
          </a:prstGeom>
          <a:noFill/>
        </p:spPr>
        <p:txBody>
          <a:bodyPr wrap="none" lIns="0" tIns="0" rIns="0" bIns="0" rtlCol="0">
            <a:spAutoFit/>
          </a:bodyPr>
          <a:lstStyle/>
          <a:p>
            <a:pPr algn="ctr"/>
            <a:r>
              <a:rPr lang="de-DE" sz="2000"/>
              <a:t>Note: This deck is frequently updated.</a:t>
            </a:r>
          </a:p>
          <a:p>
            <a:pPr algn="ctr"/>
            <a:endParaRPr lang="de-DE" sz="2000"/>
          </a:p>
          <a:p>
            <a:pPr algn="ctr"/>
            <a:r>
              <a:rPr lang="de-DE" sz="2000"/>
              <a:t>You will find the most recent "published" deck on </a:t>
            </a:r>
            <a:r>
              <a:rPr lang="de-DE" sz="2000">
                <a:hlinkClick r:id="rId2"/>
              </a:rPr>
              <a:t>GitHub</a:t>
            </a:r>
            <a:r>
              <a:rPr lang="de-DE" sz="2000"/>
              <a:t>.</a:t>
            </a:r>
          </a:p>
        </p:txBody>
      </p:sp>
    </p:spTree>
    <p:extLst>
      <p:ext uri="{BB962C8B-B14F-4D97-AF65-F5344CB8AC3E}">
        <p14:creationId xmlns:p14="http://schemas.microsoft.com/office/powerpoint/2010/main" val="22839114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abgerundete Ecken 9">
            <a:extLst>
              <a:ext uri="{FF2B5EF4-FFF2-40B4-BE49-F238E27FC236}">
                <a16:creationId xmlns:a16="http://schemas.microsoft.com/office/drawing/2014/main" id="{3E4F1BBB-5DA6-F28D-7FF2-992F85FFB9FA}"/>
              </a:ext>
            </a:extLst>
          </p:cNvPr>
          <p:cNvSpPr/>
          <p:nvPr/>
        </p:nvSpPr>
        <p:spPr bwMode="auto">
          <a:xfrm>
            <a:off x="1064360" y="146512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Scalability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TPM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limits</a:t>
            </a: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 &amp; Managed PTU</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Handle Peak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Demands</a:t>
            </a:r>
            <a:endPar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1" name="Rechteck: abgerundete Ecken 10">
            <a:extLst>
              <a:ext uri="{FF2B5EF4-FFF2-40B4-BE49-F238E27FC236}">
                <a16:creationId xmlns:a16="http://schemas.microsoft.com/office/drawing/2014/main" id="{B0B21CCE-6766-315B-717D-FBFFE67BFB6A}"/>
              </a:ext>
            </a:extLst>
          </p:cNvPr>
          <p:cNvSpPr/>
          <p:nvPr/>
        </p:nvSpPr>
        <p:spPr bwMode="auto">
          <a:xfrm>
            <a:off x="6096000" y="3887337"/>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Performance Optimization</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24" name="Grafik 23" descr="Rennwagen Silhouette">
            <a:extLst>
              <a:ext uri="{FF2B5EF4-FFF2-40B4-BE49-F238E27FC236}">
                <a16:creationId xmlns:a16="http://schemas.microsoft.com/office/drawing/2014/main" id="{866B2C3C-770A-FDD1-82B9-E15B55F195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0748" y="4603000"/>
            <a:ext cx="1444337" cy="1444337"/>
          </a:xfrm>
          <a:prstGeom prst="rect">
            <a:avLst/>
          </a:prstGeom>
        </p:spPr>
      </p:pic>
      <p:sp>
        <p:nvSpPr>
          <p:cNvPr id="4" name="Rechteck: abgerundete Ecken 3">
            <a:extLst>
              <a:ext uri="{FF2B5EF4-FFF2-40B4-BE49-F238E27FC236}">
                <a16:creationId xmlns:a16="http://schemas.microsoft.com/office/drawing/2014/main" id="{39A8A61C-B850-89C5-555F-687685095272}"/>
              </a:ext>
            </a:extLst>
          </p:cNvPr>
          <p:cNvSpPr/>
          <p:nvPr/>
        </p:nvSpPr>
        <p:spPr bwMode="auto">
          <a:xfrm>
            <a:off x="7861942" y="146512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Multitenancy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Cross-Charging Costs</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Limit Rates By Team/Use Case</a:t>
            </a:r>
            <a:endParaRPr kumimoji="0" lang="de-DE" sz="1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 name="Grafik 4" descr="Registrierkasse Silhouette">
            <a:extLst>
              <a:ext uri="{FF2B5EF4-FFF2-40B4-BE49-F238E27FC236}">
                <a16:creationId xmlns:a16="http://schemas.microsoft.com/office/drawing/2014/main" id="{F2E2E360-6DE9-97C0-9D2C-023CC78E2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28343" y="2704619"/>
            <a:ext cx="799198" cy="799198"/>
          </a:xfrm>
          <a:prstGeom prst="rect">
            <a:avLst/>
          </a:prstGeom>
        </p:spPr>
      </p:pic>
      <p:pic>
        <p:nvPicPr>
          <p:cNvPr id="13" name="Grafik 12" descr="Diagramm mit Hockeyschlägerkurve Silhouette">
            <a:extLst>
              <a:ext uri="{FF2B5EF4-FFF2-40B4-BE49-F238E27FC236}">
                <a16:creationId xmlns:a16="http://schemas.microsoft.com/office/drawing/2014/main" id="{E65118D7-D253-FD3A-4418-551E7FC87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4581" y="2723289"/>
            <a:ext cx="671558" cy="671558"/>
          </a:xfrm>
          <a:prstGeom prst="rect">
            <a:avLst/>
          </a:prstGeom>
        </p:spPr>
      </p:pic>
      <p:sp>
        <p:nvSpPr>
          <p:cNvPr id="15" name="Rechteck: abgerundete Ecken 14">
            <a:extLst>
              <a:ext uri="{FF2B5EF4-FFF2-40B4-BE49-F238E27FC236}">
                <a16:creationId xmlns:a16="http://schemas.microsoft.com/office/drawing/2014/main" id="{BD397AA1-BD56-321D-EAC1-E9EA2394D36E}"/>
              </a:ext>
            </a:extLst>
          </p:cNvPr>
          <p:cNvSpPr/>
          <p:nvPr/>
        </p:nvSpPr>
        <p:spPr bwMode="auto">
          <a:xfrm>
            <a:off x="4463151" y="146512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Request Prioritization</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Realtime performance parallel to batch processing</a:t>
            </a:r>
          </a:p>
        </p:txBody>
      </p:sp>
      <p:grpSp>
        <p:nvGrpSpPr>
          <p:cNvPr id="25" name="Gruppieren 24">
            <a:extLst>
              <a:ext uri="{FF2B5EF4-FFF2-40B4-BE49-F238E27FC236}">
                <a16:creationId xmlns:a16="http://schemas.microsoft.com/office/drawing/2014/main" id="{DED02FF0-E41E-6CF8-6671-96BDBF93E787}"/>
              </a:ext>
            </a:extLst>
          </p:cNvPr>
          <p:cNvGrpSpPr/>
          <p:nvPr/>
        </p:nvGrpSpPr>
        <p:grpSpPr>
          <a:xfrm>
            <a:off x="4998836" y="2598990"/>
            <a:ext cx="2060630" cy="914400"/>
            <a:chOff x="8184320" y="2532792"/>
            <a:chExt cx="2210465" cy="914400"/>
          </a:xfrm>
        </p:grpSpPr>
        <p:pic>
          <p:nvPicPr>
            <p:cNvPr id="19" name="Grafik 18" descr="Schnecke Silhouette">
              <a:extLst>
                <a:ext uri="{FF2B5EF4-FFF2-40B4-BE49-F238E27FC236}">
                  <a16:creationId xmlns:a16="http://schemas.microsoft.com/office/drawing/2014/main" id="{7C2F47A5-24E8-5FAF-DD95-3E97A3FF9C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84320" y="2532792"/>
              <a:ext cx="914400" cy="914400"/>
            </a:xfrm>
            <a:prstGeom prst="rect">
              <a:avLst/>
            </a:prstGeom>
          </p:spPr>
        </p:pic>
        <p:pic>
          <p:nvPicPr>
            <p:cNvPr id="21" name="Grafik 20" descr="Hase Silhouette">
              <a:extLst>
                <a:ext uri="{FF2B5EF4-FFF2-40B4-BE49-F238E27FC236}">
                  <a16:creationId xmlns:a16="http://schemas.microsoft.com/office/drawing/2014/main" id="{7BEED506-7B9B-FCB8-77DF-F7C57C7C06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72473" y="2578836"/>
              <a:ext cx="822312" cy="822312"/>
            </a:xfrm>
            <a:prstGeom prst="rect">
              <a:avLst/>
            </a:prstGeom>
          </p:spPr>
        </p:pic>
        <p:cxnSp>
          <p:nvCxnSpPr>
            <p:cNvPr id="23" name="Gerader Verbinder 22">
              <a:extLst>
                <a:ext uri="{FF2B5EF4-FFF2-40B4-BE49-F238E27FC236}">
                  <a16:creationId xmlns:a16="http://schemas.microsoft.com/office/drawing/2014/main" id="{80BB843B-4606-B9DA-DCBA-3A7A1FAC6A96}"/>
                </a:ext>
              </a:extLst>
            </p:cNvPr>
            <p:cNvCxnSpPr>
              <a:cxnSpLocks/>
            </p:cNvCxnSpPr>
            <p:nvPr/>
          </p:nvCxnSpPr>
          <p:spPr>
            <a:xfrm>
              <a:off x="9335597" y="2629992"/>
              <a:ext cx="0" cy="720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hteck: abgerundete Ecken 1">
            <a:extLst>
              <a:ext uri="{FF2B5EF4-FFF2-40B4-BE49-F238E27FC236}">
                <a16:creationId xmlns:a16="http://schemas.microsoft.com/office/drawing/2014/main" id="{8F57561C-8EC4-DD7F-6C4E-CE706BF26DE9}"/>
              </a:ext>
            </a:extLst>
          </p:cNvPr>
          <p:cNvSpPr/>
          <p:nvPr/>
        </p:nvSpPr>
        <p:spPr bwMode="auto">
          <a:xfrm>
            <a:off x="2717123" y="389366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Content Filtering</a:t>
            </a:r>
          </a:p>
          <a:p>
            <a:pPr defTabSz="932472" fontAlgn="base">
              <a:spcAft>
                <a:spcPts val="600"/>
              </a:spcAft>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Monitoring</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3" name="Grafik 2" descr="Lupe Silhouette">
            <a:extLst>
              <a:ext uri="{FF2B5EF4-FFF2-40B4-BE49-F238E27FC236}">
                <a16:creationId xmlns:a16="http://schemas.microsoft.com/office/drawing/2014/main" id="{841D4662-B89A-7A67-7E5D-536A2A1483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99525" y="4967337"/>
            <a:ext cx="767196" cy="767196"/>
          </a:xfrm>
          <a:prstGeom prst="rect">
            <a:avLst/>
          </a:prstGeom>
        </p:spPr>
      </p:pic>
      <p:cxnSp>
        <p:nvCxnSpPr>
          <p:cNvPr id="6" name="Straight Connector 5">
            <a:extLst>
              <a:ext uri="{FF2B5EF4-FFF2-40B4-BE49-F238E27FC236}">
                <a16:creationId xmlns:a16="http://schemas.microsoft.com/office/drawing/2014/main" id="{F061141A-EFFB-5633-AE14-B1C2A22ECA77}"/>
              </a:ext>
            </a:extLst>
          </p:cNvPr>
          <p:cNvCxnSpPr>
            <a:cxnSpLocks/>
          </p:cNvCxnSpPr>
          <p:nvPr/>
        </p:nvCxnSpPr>
        <p:spPr>
          <a:xfrm>
            <a:off x="584200" y="956722"/>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6451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0697EA-8194-744C-F31B-87F79486801B}"/>
              </a:ext>
            </a:extLst>
          </p:cNvPr>
          <p:cNvSpPr>
            <a:spLocks noGrp="1"/>
          </p:cNvSpPr>
          <p:nvPr>
            <p:ph type="title"/>
          </p:nvPr>
        </p:nvSpPr>
        <p:spPr/>
        <p:txBody>
          <a:bodyPr/>
          <a:lstStyle/>
          <a:p>
            <a:r>
              <a:rPr lang="de-DE"/>
              <a:t>PowerProxy for Azure OpenAI</a:t>
            </a:r>
          </a:p>
        </p:txBody>
      </p:sp>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952500" y="3776478"/>
            <a:ext cx="10498765" cy="2708434"/>
          </a:xfrm>
        </p:spPr>
        <p:txBody>
          <a:bodyPr vert="horz" wrap="square" lIns="0" tIns="0" rIns="0" bIns="0" rtlCol="0" anchor="t">
            <a:spAutoFit/>
          </a:bodyPr>
          <a:lstStyle/>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1800">
                <a:solidFill>
                  <a:srgbClr val="E6EDF3"/>
                </a:solidFill>
                <a:cs typeface="Segoe UI Semilight"/>
              </a:rPr>
              <a:t>-based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open source </a:t>
            </a:r>
            <a:r>
              <a:rPr lang="en-US" sz="1800" b="0" i="0">
                <a:solidFill>
                  <a:srgbClr val="E6EDF3"/>
                </a:solidFill>
                <a:effectLst/>
                <a:cs typeface="Segoe UI Semilight"/>
              </a:rPr>
              <a:t>"solution accelerator" on </a:t>
            </a:r>
            <a:r>
              <a:rPr lang="en-US" sz="1800" b="0" i="0">
                <a:solidFill>
                  <a:srgbClr val="E6EDF3"/>
                </a:solidFill>
                <a:effectLst/>
                <a:cs typeface="Segoe UI Semilight"/>
                <a:hlinkClick r:id="rId2"/>
              </a:rPr>
              <a:t>GitHub</a:t>
            </a:r>
            <a:r>
              <a:rPr lang="en-US" sz="1800" b="0" i="0">
                <a:solidFill>
                  <a:srgbClr val="E6EDF3"/>
                </a:solidFill>
                <a:effectLst/>
                <a:cs typeface="Segoe UI Semilight"/>
              </a:rPr>
              <a:t> by Microsoft's AI GBB team and friends</a:t>
            </a:r>
            <a:endParaRPr lang="en-US" sz="1800">
              <a:solidFill>
                <a:srgbClr val="E6EDF3"/>
              </a:solidFill>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Monitors and processes traffic </a:t>
            </a:r>
            <a:r>
              <a:rPr lang="en-US" sz="1800" b="0" i="0">
                <a:solidFill>
                  <a:srgbClr val="E6EDF3"/>
                </a:solidFill>
                <a:effectLst/>
                <a:cs typeface="Segoe UI Semilight"/>
              </a:rPr>
              <a:t>to and from Azure OpenAI Service endpoints</a:t>
            </a:r>
          </a:p>
          <a:p>
            <a:pPr marL="904240" lvl="3" indent="-355600">
              <a:spcBef>
                <a:spcPts val="0"/>
              </a:spcBef>
              <a:buFont typeface="Wingdings" panose="05000000000000000000" pitchFamily="2" charset="2"/>
              <a:buChar char="Ø"/>
            </a:pPr>
            <a:r>
              <a:rPr lang="en-US" sz="1400">
                <a:solidFill>
                  <a:srgbClr val="E6EDF3"/>
                </a:solidFill>
                <a:cs typeface="Segoe UI Semilight"/>
              </a:rPr>
              <a:t>Smart Load Balancing</a:t>
            </a:r>
          </a:p>
          <a:p>
            <a:pPr marL="904240" lvl="3" indent="-355600">
              <a:spcBef>
                <a:spcPts val="0"/>
              </a:spcBef>
              <a:buFont typeface="Wingdings" panose="05000000000000000000" pitchFamily="2" charset="2"/>
              <a:buChar char="Ø"/>
            </a:pPr>
            <a:r>
              <a:rPr lang="en-US" sz="1400" b="0" i="0">
                <a:solidFill>
                  <a:srgbClr val="E6EDF3"/>
                </a:solidFill>
                <a:effectLst/>
                <a:cs typeface="Segoe UI Semilight"/>
              </a:rPr>
              <a:t>Track consumed tokens by team or use case</a:t>
            </a:r>
          </a:p>
          <a:p>
            <a:pPr marL="904240" lvl="3" indent="-355600">
              <a:spcBef>
                <a:spcPts val="0"/>
              </a:spcBef>
              <a:buFont typeface="Wingdings" panose="05000000000000000000" pitchFamily="2" charset="2"/>
              <a:buChar char="Ø"/>
            </a:pPr>
            <a:r>
              <a:rPr lang="en-US" sz="1400">
                <a:solidFill>
                  <a:srgbClr val="E6EDF3"/>
                </a:solidFill>
                <a:cs typeface="Segoe UI Semilight"/>
              </a:rPr>
              <a:t>Limit TPM by team or use case</a:t>
            </a:r>
          </a:p>
          <a:p>
            <a:pPr marL="548640" lvl="3">
              <a:spcBef>
                <a:spcPts val="0"/>
              </a:spcBef>
            </a:pPr>
            <a:endParaRPr lang="en-US" sz="1400" b="0" i="0">
              <a:solidFill>
                <a:srgbClr val="E6EDF3"/>
              </a:solidFill>
              <a:effectLst/>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Transparent</a:t>
            </a:r>
            <a:r>
              <a:rPr lang="en-US" sz="1800" b="0" i="0">
                <a:solidFill>
                  <a:srgbClr val="E6EDF3"/>
                </a:solidFill>
                <a:effectLst/>
                <a:cs typeface="Segoe UI Semilight"/>
              </a:rPr>
              <a:t>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no code changes </a:t>
            </a:r>
            <a:r>
              <a:rPr lang="en-US" sz="1800" b="0" i="0">
                <a:solidFill>
                  <a:srgbClr val="E6EDF3"/>
                </a:solidFill>
                <a:effectLst/>
                <a:cs typeface="Segoe UI Semilight"/>
              </a:rPr>
              <a:t>required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streaming responses </a:t>
            </a:r>
            <a:r>
              <a:rPr lang="en-US" sz="1800" b="0" i="0">
                <a:solidFill>
                  <a:srgbClr val="E6EDF3"/>
                </a:solidFill>
                <a:effectLst/>
                <a:cs typeface="Segoe UI Semilight"/>
              </a:rPr>
              <a:t>are supported</a:t>
            </a: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Provided "as is" </a:t>
            </a:r>
            <a:r>
              <a:rPr lang="en-US" sz="1800">
                <a:solidFill>
                  <a:srgbClr val="E6EDF3"/>
                </a:solidFill>
                <a:cs typeface="Segoe UI Semilight"/>
              </a:rPr>
              <a:t>= Free for use and modification. Not an official Microsoft product, but supported as if it was developed by customer or partner.</a:t>
            </a: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rotWithShape="1">
          <a:blip r:embed="rId3"/>
          <a:srcRect r="17580"/>
          <a:stretch/>
        </p:blipFill>
        <p:spPr>
          <a:xfrm>
            <a:off x="4785364" y="1878732"/>
            <a:ext cx="1680059" cy="751984"/>
          </a:xfrm>
          <a:prstGeom prst="rect">
            <a:avLst/>
          </a:prstGeom>
        </p:spPr>
      </p:pic>
      <p:sp>
        <p:nvSpPr>
          <p:cNvPr id="5" name="Textplatzhalter 2">
            <a:extLst>
              <a:ext uri="{FF2B5EF4-FFF2-40B4-BE49-F238E27FC236}">
                <a16:creationId xmlns:a16="http://schemas.microsoft.com/office/drawing/2014/main" id="{111060D9-BE73-1429-96D4-6DFF4F5874D4}"/>
              </a:ext>
            </a:extLst>
          </p:cNvPr>
          <p:cNvSpPr txBox="1">
            <a:spLocks/>
          </p:cNvSpPr>
          <p:nvPr/>
        </p:nvSpPr>
        <p:spPr>
          <a:xfrm>
            <a:off x="2238373" y="1800171"/>
            <a:ext cx="151200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1</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Textplatzhalter 2">
            <a:extLst>
              <a:ext uri="{FF2B5EF4-FFF2-40B4-BE49-F238E27FC236}">
                <a16:creationId xmlns:a16="http://schemas.microsoft.com/office/drawing/2014/main" id="{6EC00A5F-4F10-BED0-6DE3-B6B70D83E437}"/>
              </a:ext>
            </a:extLst>
          </p:cNvPr>
          <p:cNvSpPr txBox="1">
            <a:spLocks/>
          </p:cNvSpPr>
          <p:nvPr/>
        </p:nvSpPr>
        <p:spPr>
          <a:xfrm>
            <a:off x="2298136" y="2157171"/>
            <a:ext cx="1452244" cy="184667"/>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t>
            </a:r>
            <a:endParaRPr kumimoji="0" lang="de-DE"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 name="Textplatzhalter 2">
            <a:extLst>
              <a:ext uri="{FF2B5EF4-FFF2-40B4-BE49-F238E27FC236}">
                <a16:creationId xmlns:a16="http://schemas.microsoft.com/office/drawing/2014/main" id="{4F9F34ED-179C-D55C-449F-0B2B58A67BBC}"/>
              </a:ext>
            </a:extLst>
          </p:cNvPr>
          <p:cNvSpPr txBox="1">
            <a:spLocks/>
          </p:cNvSpPr>
          <p:nvPr/>
        </p:nvSpPr>
        <p:spPr>
          <a:xfrm>
            <a:off x="2200274" y="2501142"/>
            <a:ext cx="1550105"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Use Case n</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cxnSp>
        <p:nvCxnSpPr>
          <p:cNvPr id="11" name="Verbinder: gewinkelt 10">
            <a:extLst>
              <a:ext uri="{FF2B5EF4-FFF2-40B4-BE49-F238E27FC236}">
                <a16:creationId xmlns:a16="http://schemas.microsoft.com/office/drawing/2014/main" id="{FF45DC9D-85F8-E628-A40E-0F62BC2B17AA}"/>
              </a:ext>
            </a:extLst>
          </p:cNvPr>
          <p:cNvCxnSpPr>
            <a:cxnSpLocks/>
            <a:stCxn id="5" idx="3"/>
            <a:endCxn id="4" idx="1"/>
          </p:cNvCxnSpPr>
          <p:nvPr/>
        </p:nvCxnSpPr>
        <p:spPr>
          <a:xfrm>
            <a:off x="3750379" y="1907893"/>
            <a:ext cx="1034985" cy="34683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38314A0F-AA38-C9DA-A406-28842E1D4426}"/>
              </a:ext>
            </a:extLst>
          </p:cNvPr>
          <p:cNvCxnSpPr>
            <a:cxnSpLocks/>
            <a:stCxn id="9" idx="3"/>
            <a:endCxn id="4" idx="1"/>
          </p:cNvCxnSpPr>
          <p:nvPr/>
        </p:nvCxnSpPr>
        <p:spPr>
          <a:xfrm flipV="1">
            <a:off x="3750379" y="2254724"/>
            <a:ext cx="1034985" cy="35414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Verbinder: gewinkelt 14">
            <a:extLst>
              <a:ext uri="{FF2B5EF4-FFF2-40B4-BE49-F238E27FC236}">
                <a16:creationId xmlns:a16="http://schemas.microsoft.com/office/drawing/2014/main" id="{04EE70D4-EFF8-2BFD-8A4D-CC802F66F0DE}"/>
              </a:ext>
            </a:extLst>
          </p:cNvPr>
          <p:cNvCxnSpPr>
            <a:cxnSpLocks/>
            <a:stCxn id="8" idx="3"/>
            <a:endCxn id="4" idx="1"/>
          </p:cNvCxnSpPr>
          <p:nvPr/>
        </p:nvCxnSpPr>
        <p:spPr>
          <a:xfrm>
            <a:off x="3750379" y="2249505"/>
            <a:ext cx="1034985" cy="52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winkelt 14">
            <a:extLst>
              <a:ext uri="{FF2B5EF4-FFF2-40B4-BE49-F238E27FC236}">
                <a16:creationId xmlns:a16="http://schemas.microsoft.com/office/drawing/2014/main" id="{05B0EC5E-184B-03EA-BC51-2CEF5CB6648C}"/>
              </a:ext>
            </a:extLst>
          </p:cNvPr>
          <p:cNvCxnSpPr>
            <a:cxnSpLocks/>
            <a:stCxn id="4" idx="3"/>
          </p:cNvCxnSpPr>
          <p:nvPr/>
        </p:nvCxnSpPr>
        <p:spPr>
          <a:xfrm flipV="1">
            <a:off x="6465423" y="1907893"/>
            <a:ext cx="665002" cy="34683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platzhalter 2">
            <a:extLst>
              <a:ext uri="{FF2B5EF4-FFF2-40B4-BE49-F238E27FC236}">
                <a16:creationId xmlns:a16="http://schemas.microsoft.com/office/drawing/2014/main" id="{EB054C12-2D6D-B077-914E-97186B1F891F}"/>
              </a:ext>
            </a:extLst>
          </p:cNvPr>
          <p:cNvSpPr txBox="1">
            <a:spLocks/>
          </p:cNvSpPr>
          <p:nvPr/>
        </p:nvSpPr>
        <p:spPr>
          <a:xfrm>
            <a:off x="5099137" y="2764770"/>
            <a:ext cx="89961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PowerProxy</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8" name="Textfeld 27">
            <a:extLst>
              <a:ext uri="{FF2B5EF4-FFF2-40B4-BE49-F238E27FC236}">
                <a16:creationId xmlns:a16="http://schemas.microsoft.com/office/drawing/2014/main" id="{7D022294-8570-D5A9-561F-6111CD0501E6}"/>
              </a:ext>
            </a:extLst>
          </p:cNvPr>
          <p:cNvSpPr txBox="1"/>
          <p:nvPr/>
        </p:nvSpPr>
        <p:spPr>
          <a:xfrm>
            <a:off x="5420069" y="4577491"/>
            <a:ext cx="6183669" cy="523220"/>
          </a:xfrm>
          <a:prstGeom prst="rect">
            <a:avLst/>
          </a:prstGeom>
          <a:noFill/>
        </p:spPr>
        <p:txBody>
          <a:bodyPr wrap="square">
            <a:spAutoFit/>
          </a:bodyPr>
          <a:lstStyle/>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Performance Optimization</a:t>
            </a:r>
          </a:p>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...more to come...</a:t>
            </a:r>
          </a:p>
        </p:txBody>
      </p:sp>
      <p:sp>
        <p:nvSpPr>
          <p:cNvPr id="10" name="Textplatzhalter 2">
            <a:extLst>
              <a:ext uri="{FF2B5EF4-FFF2-40B4-BE49-F238E27FC236}">
                <a16:creationId xmlns:a16="http://schemas.microsoft.com/office/drawing/2014/main" id="{5037560F-7134-E789-7FDF-1BC3D807F0FC}"/>
              </a:ext>
            </a:extLst>
          </p:cNvPr>
          <p:cNvSpPr txBox="1">
            <a:spLocks/>
          </p:cNvSpPr>
          <p:nvPr/>
        </p:nvSpPr>
        <p:spPr>
          <a:xfrm>
            <a:off x="7537878" y="2505372"/>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3" name="Grafik 12">
            <a:extLst>
              <a:ext uri="{FF2B5EF4-FFF2-40B4-BE49-F238E27FC236}">
                <a16:creationId xmlns:a16="http://schemas.microsoft.com/office/drawing/2014/main" id="{14503E95-C6EF-1B29-DBFD-6CB6135748DF}"/>
              </a:ext>
            </a:extLst>
          </p:cNvPr>
          <p:cNvPicPr>
            <a:picLocks noChangeAspect="1"/>
          </p:cNvPicPr>
          <p:nvPr/>
        </p:nvPicPr>
        <p:blipFill>
          <a:blip r:embed="rId4">
            <a:lum bright="70000" contrast="-70000"/>
          </a:blip>
          <a:stretch>
            <a:fillRect/>
          </a:stretch>
        </p:blipFill>
        <p:spPr>
          <a:xfrm>
            <a:off x="7245143" y="2420596"/>
            <a:ext cx="373278" cy="380106"/>
          </a:xfrm>
          <a:prstGeom prst="rect">
            <a:avLst/>
          </a:prstGeom>
        </p:spPr>
      </p:pic>
      <p:sp>
        <p:nvSpPr>
          <p:cNvPr id="16" name="Textplatzhalter 2">
            <a:extLst>
              <a:ext uri="{FF2B5EF4-FFF2-40B4-BE49-F238E27FC236}">
                <a16:creationId xmlns:a16="http://schemas.microsoft.com/office/drawing/2014/main" id="{16491598-F7E9-253F-7C58-A47040921027}"/>
              </a:ext>
            </a:extLst>
          </p:cNvPr>
          <p:cNvSpPr txBox="1">
            <a:spLocks/>
          </p:cNvSpPr>
          <p:nvPr/>
        </p:nvSpPr>
        <p:spPr>
          <a:xfrm>
            <a:off x="7058841" y="2147257"/>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t>
            </a:r>
          </a:p>
        </p:txBody>
      </p:sp>
      <p:sp>
        <p:nvSpPr>
          <p:cNvPr id="17" name="Textplatzhalter 2">
            <a:extLst>
              <a:ext uri="{FF2B5EF4-FFF2-40B4-BE49-F238E27FC236}">
                <a16:creationId xmlns:a16="http://schemas.microsoft.com/office/drawing/2014/main" id="{E4D977B2-6531-ACAE-F9A2-436F90903432}"/>
              </a:ext>
            </a:extLst>
          </p:cNvPr>
          <p:cNvSpPr txBox="1">
            <a:spLocks/>
          </p:cNvSpPr>
          <p:nvPr/>
        </p:nvSpPr>
        <p:spPr>
          <a:xfrm>
            <a:off x="7537878" y="1799628"/>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Azure Open AI Service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8" name="Grafik 17">
            <a:extLst>
              <a:ext uri="{FF2B5EF4-FFF2-40B4-BE49-F238E27FC236}">
                <a16:creationId xmlns:a16="http://schemas.microsoft.com/office/drawing/2014/main" id="{C647D632-AD4F-011D-EE86-041D3CD4B0FE}"/>
              </a:ext>
            </a:extLst>
          </p:cNvPr>
          <p:cNvPicPr>
            <a:picLocks noChangeAspect="1"/>
          </p:cNvPicPr>
          <p:nvPr/>
        </p:nvPicPr>
        <p:blipFill>
          <a:blip r:embed="rId4">
            <a:lum bright="70000" contrast="-70000"/>
          </a:blip>
          <a:stretch>
            <a:fillRect/>
          </a:stretch>
        </p:blipFill>
        <p:spPr>
          <a:xfrm>
            <a:off x="7242910" y="1717297"/>
            <a:ext cx="373278" cy="380106"/>
          </a:xfrm>
          <a:prstGeom prst="rect">
            <a:avLst/>
          </a:prstGeom>
        </p:spPr>
      </p:pic>
      <p:cxnSp>
        <p:nvCxnSpPr>
          <p:cNvPr id="22" name="Verbinder: gewinkelt 14">
            <a:extLst>
              <a:ext uri="{FF2B5EF4-FFF2-40B4-BE49-F238E27FC236}">
                <a16:creationId xmlns:a16="http://schemas.microsoft.com/office/drawing/2014/main" id="{2CF990F1-E48C-566E-2628-7BAE619FD96C}"/>
              </a:ext>
            </a:extLst>
          </p:cNvPr>
          <p:cNvCxnSpPr>
            <a:cxnSpLocks/>
          </p:cNvCxnSpPr>
          <p:nvPr/>
        </p:nvCxnSpPr>
        <p:spPr>
          <a:xfrm>
            <a:off x="6465423" y="2246661"/>
            <a:ext cx="665002" cy="35540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D2236B7-D857-1799-B7C2-4C9D8AE80481}"/>
              </a:ext>
            </a:extLst>
          </p:cNvPr>
          <p:cNvCxnSpPr>
            <a:cxnSpLocks/>
          </p:cNvCxnSpPr>
          <p:nvPr/>
        </p:nvCxnSpPr>
        <p:spPr>
          <a:xfrm>
            <a:off x="6797924" y="2249237"/>
            <a:ext cx="3325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0EFD842-7D99-5847-BDDE-900483B99ACA}"/>
              </a:ext>
            </a:extLst>
          </p:cNvPr>
          <p:cNvCxnSpPr>
            <a:cxnSpLocks/>
          </p:cNvCxnSpPr>
          <p:nvPr/>
        </p:nvCxnSpPr>
        <p:spPr>
          <a:xfrm>
            <a:off x="584200" y="1207827"/>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529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Grafik 23">
            <a:extLst>
              <a:ext uri="{FF2B5EF4-FFF2-40B4-BE49-F238E27FC236}">
                <a16:creationId xmlns:a16="http://schemas.microsoft.com/office/drawing/2014/main" id="{AF4A9E99-5695-1FA8-FADC-5AEFB57BA3B9}"/>
              </a:ext>
            </a:extLst>
          </p:cNvPr>
          <p:cNvPicPr>
            <a:picLocks noChangeAspect="1"/>
          </p:cNvPicPr>
          <p:nvPr/>
        </p:nvPicPr>
        <p:blipFill>
          <a:blip r:embed="rId2"/>
          <a:stretch>
            <a:fillRect/>
          </a:stretch>
        </p:blipFill>
        <p:spPr>
          <a:xfrm>
            <a:off x="4687470" y="3079233"/>
            <a:ext cx="2743413" cy="1211479"/>
          </a:xfrm>
          <a:prstGeom prst="rect">
            <a:avLst/>
          </a:prstGeom>
        </p:spPr>
      </p:pic>
      <p:sp>
        <p:nvSpPr>
          <p:cNvPr id="6" name="Textfeld 5">
            <a:extLst>
              <a:ext uri="{FF2B5EF4-FFF2-40B4-BE49-F238E27FC236}">
                <a16:creationId xmlns:a16="http://schemas.microsoft.com/office/drawing/2014/main" id="{D0F0AB2C-0CA4-FC21-098B-765049C9E670}"/>
              </a:ext>
            </a:extLst>
          </p:cNvPr>
          <p:cNvSpPr txBox="1"/>
          <p:nvPr/>
        </p:nvSpPr>
        <p:spPr>
          <a:xfrm>
            <a:off x="323557" y="370450"/>
            <a:ext cx="3453894" cy="363946"/>
          </a:xfrm>
          <a:prstGeom prst="rect">
            <a:avLst/>
          </a:prstGeom>
          <a:noFill/>
        </p:spPr>
        <p:txBody>
          <a:bodyPr wrap="none" rtlCol="0">
            <a:spAutoFit/>
          </a:bodyPr>
          <a:lstStyle/>
          <a:p>
            <a:r>
              <a:rPr lang="de-DE">
                <a:latin typeface="Aptos SemiBold" panose="020B0004020202020204" pitchFamily="34" charset="0"/>
              </a:rPr>
              <a:t>Scenario: API Key Authentication</a:t>
            </a:r>
          </a:p>
        </p:txBody>
      </p:sp>
      <p:grpSp>
        <p:nvGrpSpPr>
          <p:cNvPr id="76" name="Gruppieren 75">
            <a:extLst>
              <a:ext uri="{FF2B5EF4-FFF2-40B4-BE49-F238E27FC236}">
                <a16:creationId xmlns:a16="http://schemas.microsoft.com/office/drawing/2014/main" id="{90F115F8-40C4-CCDB-3CA4-74FD90F7FB3E}"/>
              </a:ext>
            </a:extLst>
          </p:cNvPr>
          <p:cNvGrpSpPr/>
          <p:nvPr/>
        </p:nvGrpSpPr>
        <p:grpSpPr>
          <a:xfrm>
            <a:off x="640315" y="1248059"/>
            <a:ext cx="1624034" cy="1342486"/>
            <a:chOff x="637712" y="1290260"/>
            <a:chExt cx="1624034" cy="1342486"/>
          </a:xfrm>
        </p:grpSpPr>
        <p:sp>
          <p:nvSpPr>
            <p:cNvPr id="65" name="Textfeld 64">
              <a:extLst>
                <a:ext uri="{FF2B5EF4-FFF2-40B4-BE49-F238E27FC236}">
                  <a16:creationId xmlns:a16="http://schemas.microsoft.com/office/drawing/2014/main" id="{ABDDD441-F8F4-B627-4B57-9E568E23ADD9}"/>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66" name="Gruppieren 65">
              <a:extLst>
                <a:ext uri="{FF2B5EF4-FFF2-40B4-BE49-F238E27FC236}">
                  <a16:creationId xmlns:a16="http://schemas.microsoft.com/office/drawing/2014/main" id="{C210C720-CB34-3140-BA39-99E8CA556F47}"/>
                </a:ext>
              </a:extLst>
            </p:cNvPr>
            <p:cNvGrpSpPr/>
            <p:nvPr/>
          </p:nvGrpSpPr>
          <p:grpSpPr>
            <a:xfrm>
              <a:off x="955479" y="1290260"/>
              <a:ext cx="988500" cy="958575"/>
              <a:chOff x="4630454" y="2001311"/>
              <a:chExt cx="988500" cy="958575"/>
            </a:xfrm>
          </p:grpSpPr>
          <p:pic>
            <p:nvPicPr>
              <p:cNvPr id="67" name="Grafik 66">
                <a:extLst>
                  <a:ext uri="{FF2B5EF4-FFF2-40B4-BE49-F238E27FC236}">
                    <a16:creationId xmlns:a16="http://schemas.microsoft.com/office/drawing/2014/main" id="{DC330DA2-4B77-1657-771C-FE4BED5832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68" name="Grafik 67">
                <a:extLst>
                  <a:ext uri="{FF2B5EF4-FFF2-40B4-BE49-F238E27FC236}">
                    <a16:creationId xmlns:a16="http://schemas.microsoft.com/office/drawing/2014/main" id="{A97B5D1D-2D0A-1D6E-C1C0-09C3EECF5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69" name="Grafik 68">
                <a:extLst>
                  <a:ext uri="{FF2B5EF4-FFF2-40B4-BE49-F238E27FC236}">
                    <a16:creationId xmlns:a16="http://schemas.microsoft.com/office/drawing/2014/main" id="{470FA15B-A5CE-F80E-55DE-40053FA3D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77" name="Gruppieren 76">
            <a:extLst>
              <a:ext uri="{FF2B5EF4-FFF2-40B4-BE49-F238E27FC236}">
                <a16:creationId xmlns:a16="http://schemas.microsoft.com/office/drawing/2014/main" id="{6CDC44FF-9320-D787-B1E2-A6651861ABF5}"/>
              </a:ext>
            </a:extLst>
          </p:cNvPr>
          <p:cNvGrpSpPr/>
          <p:nvPr/>
        </p:nvGrpSpPr>
        <p:grpSpPr>
          <a:xfrm>
            <a:off x="494441" y="3114370"/>
            <a:ext cx="1769908" cy="1342486"/>
            <a:chOff x="564776" y="1290260"/>
            <a:chExt cx="1769908" cy="1342486"/>
          </a:xfrm>
        </p:grpSpPr>
        <p:sp>
          <p:nvSpPr>
            <p:cNvPr id="78" name="Textfeld 77">
              <a:extLst>
                <a:ext uri="{FF2B5EF4-FFF2-40B4-BE49-F238E27FC236}">
                  <a16:creationId xmlns:a16="http://schemas.microsoft.com/office/drawing/2014/main" id="{F2930615-A725-0063-CDDE-69B4E00D415B}"/>
                </a:ext>
              </a:extLst>
            </p:cNvPr>
            <p:cNvSpPr txBox="1"/>
            <p:nvPr/>
          </p:nvSpPr>
          <p:spPr>
            <a:xfrm>
              <a:off x="564776" y="2324969"/>
              <a:ext cx="1769908" cy="307777"/>
            </a:xfrm>
            <a:prstGeom prst="rect">
              <a:avLst/>
            </a:prstGeom>
            <a:noFill/>
          </p:spPr>
          <p:txBody>
            <a:bodyPr wrap="none" rtlCol="0">
              <a:spAutoFit/>
            </a:bodyPr>
            <a:lstStyle/>
            <a:p>
              <a:pPr algn="ctr"/>
              <a:r>
                <a:rPr lang="de-DE" sz="1400">
                  <a:latin typeface="+mj-lt"/>
                </a:rPr>
                <a:t>Team or Use Case [...]</a:t>
              </a:r>
            </a:p>
          </p:txBody>
        </p:sp>
        <p:grpSp>
          <p:nvGrpSpPr>
            <p:cNvPr id="79" name="Gruppieren 78">
              <a:extLst>
                <a:ext uri="{FF2B5EF4-FFF2-40B4-BE49-F238E27FC236}">
                  <a16:creationId xmlns:a16="http://schemas.microsoft.com/office/drawing/2014/main" id="{01AB1AA7-10B7-1D18-2567-5CD2EFE2EB1E}"/>
                </a:ext>
              </a:extLst>
            </p:cNvPr>
            <p:cNvGrpSpPr/>
            <p:nvPr/>
          </p:nvGrpSpPr>
          <p:grpSpPr>
            <a:xfrm>
              <a:off x="955479" y="1290260"/>
              <a:ext cx="988500" cy="958575"/>
              <a:chOff x="4630454" y="2001311"/>
              <a:chExt cx="988500" cy="958575"/>
            </a:xfrm>
          </p:grpSpPr>
          <p:pic>
            <p:nvPicPr>
              <p:cNvPr id="80" name="Grafik 79">
                <a:extLst>
                  <a:ext uri="{FF2B5EF4-FFF2-40B4-BE49-F238E27FC236}">
                    <a16:creationId xmlns:a16="http://schemas.microsoft.com/office/drawing/2014/main" id="{E4C98348-9B0C-8F94-55DD-17B61AE43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1" name="Grafik 80">
                <a:extLst>
                  <a:ext uri="{FF2B5EF4-FFF2-40B4-BE49-F238E27FC236}">
                    <a16:creationId xmlns:a16="http://schemas.microsoft.com/office/drawing/2014/main" id="{FEFC1C75-4E4C-EF0E-7CE8-263593F3C0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2" name="Grafik 81">
                <a:extLst>
                  <a:ext uri="{FF2B5EF4-FFF2-40B4-BE49-F238E27FC236}">
                    <a16:creationId xmlns:a16="http://schemas.microsoft.com/office/drawing/2014/main" id="{8AE1F31B-E836-7471-3A3C-731B551CDE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83" name="Gruppieren 82">
            <a:extLst>
              <a:ext uri="{FF2B5EF4-FFF2-40B4-BE49-F238E27FC236}">
                <a16:creationId xmlns:a16="http://schemas.microsoft.com/office/drawing/2014/main" id="{A48CF68D-06EF-09C6-36F2-608ACB1D9834}"/>
              </a:ext>
            </a:extLst>
          </p:cNvPr>
          <p:cNvGrpSpPr/>
          <p:nvPr/>
        </p:nvGrpSpPr>
        <p:grpSpPr>
          <a:xfrm>
            <a:off x="643521" y="4980682"/>
            <a:ext cx="1620828" cy="1342486"/>
            <a:chOff x="639315" y="1290260"/>
            <a:chExt cx="1620828" cy="1342486"/>
          </a:xfrm>
        </p:grpSpPr>
        <p:sp>
          <p:nvSpPr>
            <p:cNvPr id="84" name="Textfeld 83">
              <a:extLst>
                <a:ext uri="{FF2B5EF4-FFF2-40B4-BE49-F238E27FC236}">
                  <a16:creationId xmlns:a16="http://schemas.microsoft.com/office/drawing/2014/main" id="{7AE63BF4-3F5A-7871-AA7E-7B4C14E12EFC}"/>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85" name="Gruppieren 84">
              <a:extLst>
                <a:ext uri="{FF2B5EF4-FFF2-40B4-BE49-F238E27FC236}">
                  <a16:creationId xmlns:a16="http://schemas.microsoft.com/office/drawing/2014/main" id="{4B7FD8E3-3C20-6E20-B804-62319E3AED97}"/>
                </a:ext>
              </a:extLst>
            </p:cNvPr>
            <p:cNvGrpSpPr/>
            <p:nvPr/>
          </p:nvGrpSpPr>
          <p:grpSpPr>
            <a:xfrm>
              <a:off x="955479" y="1290260"/>
              <a:ext cx="988500" cy="958575"/>
              <a:chOff x="4630454" y="2001311"/>
              <a:chExt cx="988500" cy="958575"/>
            </a:xfrm>
          </p:grpSpPr>
          <p:pic>
            <p:nvPicPr>
              <p:cNvPr id="86" name="Grafik 85">
                <a:extLst>
                  <a:ext uri="{FF2B5EF4-FFF2-40B4-BE49-F238E27FC236}">
                    <a16:creationId xmlns:a16="http://schemas.microsoft.com/office/drawing/2014/main" id="{E4FFE52C-1A03-71E9-4581-7419E3320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7" name="Grafik 86">
                <a:extLst>
                  <a:ext uri="{FF2B5EF4-FFF2-40B4-BE49-F238E27FC236}">
                    <a16:creationId xmlns:a16="http://schemas.microsoft.com/office/drawing/2014/main" id="{61AB668C-B3D3-0B2B-BDDA-0EEB847AE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8" name="Grafik 87">
                <a:extLst>
                  <a:ext uri="{FF2B5EF4-FFF2-40B4-BE49-F238E27FC236}">
                    <a16:creationId xmlns:a16="http://schemas.microsoft.com/office/drawing/2014/main" id="{D956BB73-953E-642D-6290-5BFAAD2F6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93" name="Grafik 92">
            <a:extLst>
              <a:ext uri="{FF2B5EF4-FFF2-40B4-BE49-F238E27FC236}">
                <a16:creationId xmlns:a16="http://schemas.microsoft.com/office/drawing/2014/main" id="{11DB466D-549C-FC45-E857-F24F9276B72E}"/>
              </a:ext>
            </a:extLst>
          </p:cNvPr>
          <p:cNvPicPr>
            <a:picLocks noChangeAspect="1"/>
          </p:cNvPicPr>
          <p:nvPr/>
        </p:nvPicPr>
        <p:blipFill>
          <a:blip r:embed="rId5">
            <a:lum bright="70000" contrast="-70000"/>
          </a:blip>
          <a:stretch>
            <a:fillRect/>
          </a:stretch>
        </p:blipFill>
        <p:spPr>
          <a:xfrm>
            <a:off x="10252880" y="3042029"/>
            <a:ext cx="854954" cy="870594"/>
          </a:xfrm>
          <a:prstGeom prst="rect">
            <a:avLst/>
          </a:prstGeom>
        </p:spPr>
      </p:pic>
      <p:sp>
        <p:nvSpPr>
          <p:cNvPr id="94" name="Textfeld 93">
            <a:extLst>
              <a:ext uri="{FF2B5EF4-FFF2-40B4-BE49-F238E27FC236}">
                <a16:creationId xmlns:a16="http://schemas.microsoft.com/office/drawing/2014/main" id="{E6A59CC6-5E19-B105-1323-04991FD6E399}"/>
              </a:ext>
            </a:extLst>
          </p:cNvPr>
          <p:cNvSpPr txBox="1"/>
          <p:nvPr/>
        </p:nvSpPr>
        <p:spPr>
          <a:xfrm>
            <a:off x="9803995" y="3968206"/>
            <a:ext cx="1752723" cy="307777"/>
          </a:xfrm>
          <a:prstGeom prst="rect">
            <a:avLst/>
          </a:prstGeom>
          <a:noFill/>
        </p:spPr>
        <p:txBody>
          <a:bodyPr wrap="none" rtlCol="0">
            <a:spAutoFit/>
          </a:bodyPr>
          <a:lstStyle/>
          <a:p>
            <a:pPr algn="ctr"/>
            <a:r>
              <a:rPr lang="de-DE" sz="1400">
                <a:latin typeface="+mj-lt"/>
              </a:rPr>
              <a:t>Azure OpenAI Service</a:t>
            </a:r>
          </a:p>
        </p:txBody>
      </p:sp>
      <p:cxnSp>
        <p:nvCxnSpPr>
          <p:cNvPr id="108" name="Gerade Verbindung mit Pfeil 107">
            <a:extLst>
              <a:ext uri="{FF2B5EF4-FFF2-40B4-BE49-F238E27FC236}">
                <a16:creationId xmlns:a16="http://schemas.microsoft.com/office/drawing/2014/main" id="{67B15BB3-2F84-F9D4-ADC5-B9C2FFEC917F}"/>
              </a:ext>
            </a:extLst>
          </p:cNvPr>
          <p:cNvCxnSpPr>
            <a:cxnSpLocks/>
          </p:cNvCxnSpPr>
          <p:nvPr/>
        </p:nvCxnSpPr>
        <p:spPr>
          <a:xfrm>
            <a:off x="2281785" y="1917927"/>
            <a:ext cx="2363324" cy="14124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Gerade Verbindung mit Pfeil 110">
            <a:extLst>
              <a:ext uri="{FF2B5EF4-FFF2-40B4-BE49-F238E27FC236}">
                <a16:creationId xmlns:a16="http://schemas.microsoft.com/office/drawing/2014/main" id="{1A1224D7-F545-E599-AF85-37700D72E638}"/>
              </a:ext>
            </a:extLst>
          </p:cNvPr>
          <p:cNvCxnSpPr>
            <a:cxnSpLocks/>
          </p:cNvCxnSpPr>
          <p:nvPr/>
        </p:nvCxnSpPr>
        <p:spPr>
          <a:xfrm>
            <a:off x="2613873" y="3603726"/>
            <a:ext cx="20346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Gerade Verbindung mit Pfeil 112">
            <a:extLst>
              <a:ext uri="{FF2B5EF4-FFF2-40B4-BE49-F238E27FC236}">
                <a16:creationId xmlns:a16="http://schemas.microsoft.com/office/drawing/2014/main" id="{47EB9567-7020-19FC-E523-5F76B01A822A}"/>
              </a:ext>
            </a:extLst>
          </p:cNvPr>
          <p:cNvCxnSpPr>
            <a:cxnSpLocks/>
          </p:cNvCxnSpPr>
          <p:nvPr/>
        </p:nvCxnSpPr>
        <p:spPr>
          <a:xfrm flipV="1">
            <a:off x="2251754" y="3856945"/>
            <a:ext cx="2396771" cy="165031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Gerade Verbindung mit Pfeil 115">
            <a:extLst>
              <a:ext uri="{FF2B5EF4-FFF2-40B4-BE49-F238E27FC236}">
                <a16:creationId xmlns:a16="http://schemas.microsoft.com/office/drawing/2014/main" id="{EEF7D622-CD8A-6750-DC45-E2B7473CB5EF}"/>
              </a:ext>
            </a:extLst>
          </p:cNvPr>
          <p:cNvCxnSpPr>
            <a:cxnSpLocks/>
          </p:cNvCxnSpPr>
          <p:nvPr/>
        </p:nvCxnSpPr>
        <p:spPr>
          <a:xfrm>
            <a:off x="7344102" y="3617550"/>
            <a:ext cx="2522040" cy="23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0" name="Textfeld 119">
            <a:extLst>
              <a:ext uri="{FF2B5EF4-FFF2-40B4-BE49-F238E27FC236}">
                <a16:creationId xmlns:a16="http://schemas.microsoft.com/office/drawing/2014/main" id="{1CA62AB2-8C0E-A40A-2333-22FAEFDF62D2}"/>
              </a:ext>
            </a:extLst>
          </p:cNvPr>
          <p:cNvSpPr txBox="1"/>
          <p:nvPr/>
        </p:nvSpPr>
        <p:spPr>
          <a:xfrm>
            <a:off x="2629494" y="1300664"/>
            <a:ext cx="4351078" cy="461665"/>
          </a:xfrm>
          <a:prstGeom prst="rect">
            <a:avLst/>
          </a:prstGeom>
          <a:noFill/>
        </p:spPr>
        <p:txBody>
          <a:bodyPr wrap="square" rtlCol="0">
            <a:spAutoFit/>
          </a:bodyPr>
          <a:lstStyle/>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connection to PowerProxy as if it was Azure OpenAI</a:t>
            </a:r>
          </a:p>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Azure OpenAI key = team-specific key</a:t>
            </a:r>
          </a:p>
        </p:txBody>
      </p:sp>
      <p:sp>
        <p:nvSpPr>
          <p:cNvPr id="121" name="Textfeld 120">
            <a:extLst>
              <a:ext uri="{FF2B5EF4-FFF2-40B4-BE49-F238E27FC236}">
                <a16:creationId xmlns:a16="http://schemas.microsoft.com/office/drawing/2014/main" id="{D2BBEEA7-7E9F-E046-3025-CC3638C1A8DB}"/>
              </a:ext>
            </a:extLst>
          </p:cNvPr>
          <p:cNvSpPr txBox="1"/>
          <p:nvPr/>
        </p:nvSpPr>
        <p:spPr>
          <a:xfrm>
            <a:off x="4059930" y="4275983"/>
            <a:ext cx="3940246" cy="461665"/>
          </a:xfrm>
          <a:prstGeom prst="rect">
            <a:avLst/>
          </a:prstGeom>
          <a:noFill/>
        </p:spPr>
        <p:txBody>
          <a:bodyPr wrap="none" rtlCol="0">
            <a:spAutoFit/>
          </a:bodyPr>
          <a:lstStyle/>
          <a:p>
            <a:pPr algn="ctr"/>
            <a:r>
              <a:rPr lang="de-DE" sz="1200">
                <a:latin typeface="Segoe UI Light" panose="020B0502040204020203" pitchFamily="34" charset="0"/>
                <a:cs typeface="Segoe UI Light" panose="020B0502040204020203" pitchFamily="34" charset="0"/>
              </a:rPr>
              <a:t>transparent server,</a:t>
            </a:r>
          </a:p>
          <a:p>
            <a:pPr algn="ctr"/>
            <a:r>
              <a:rPr lang="de-DE" sz="1200">
                <a:latin typeface="Segoe UI Light" panose="020B0502040204020203" pitchFamily="34" charset="0"/>
                <a:cs typeface="Segoe UI Light" panose="020B0502040204020203" pitchFamily="34" charset="0"/>
              </a:rPr>
              <a:t>running on arbitrary host, eg. auto-scaling Container Apps</a:t>
            </a:r>
          </a:p>
        </p:txBody>
      </p:sp>
      <p:cxnSp>
        <p:nvCxnSpPr>
          <p:cNvPr id="124" name="Gerade Verbindung mit Pfeil 123">
            <a:extLst>
              <a:ext uri="{FF2B5EF4-FFF2-40B4-BE49-F238E27FC236}">
                <a16:creationId xmlns:a16="http://schemas.microsoft.com/office/drawing/2014/main" id="{3C931310-4028-FEC3-8CAC-243E5582BF2A}"/>
              </a:ext>
            </a:extLst>
          </p:cNvPr>
          <p:cNvCxnSpPr>
            <a:cxnSpLocks/>
          </p:cNvCxnSpPr>
          <p:nvPr/>
        </p:nvCxnSpPr>
        <p:spPr>
          <a:xfrm rot="16200000" flipH="1">
            <a:off x="5812891" y="5081312"/>
            <a:ext cx="1326376" cy="872663"/>
          </a:xfrm>
          <a:prstGeom prst="bentConnector3">
            <a:avLst>
              <a:gd name="adj1" fmla="val 99849"/>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1" name="Gerade Verbindung mit Pfeil 130">
            <a:extLst>
              <a:ext uri="{FF2B5EF4-FFF2-40B4-BE49-F238E27FC236}">
                <a16:creationId xmlns:a16="http://schemas.microsoft.com/office/drawing/2014/main" id="{5999A17E-F05C-4FA5-3A5F-63F172540CE6}"/>
              </a:ext>
            </a:extLst>
          </p:cNvPr>
          <p:cNvCxnSpPr>
            <a:cxnSpLocks/>
            <a:stCxn id="128" idx="3"/>
            <a:endCxn id="130" idx="1"/>
          </p:cNvCxnSpPr>
          <p:nvPr/>
        </p:nvCxnSpPr>
        <p:spPr>
          <a:xfrm flipV="1">
            <a:off x="7989566" y="6153890"/>
            <a:ext cx="1155193" cy="1155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6" name="Gruppieren 15">
            <a:extLst>
              <a:ext uri="{FF2B5EF4-FFF2-40B4-BE49-F238E27FC236}">
                <a16:creationId xmlns:a16="http://schemas.microsoft.com/office/drawing/2014/main" id="{6E47800B-B1A4-D9FB-EE4F-B41AFDE3535E}"/>
              </a:ext>
            </a:extLst>
          </p:cNvPr>
          <p:cNvGrpSpPr/>
          <p:nvPr/>
        </p:nvGrpSpPr>
        <p:grpSpPr>
          <a:xfrm>
            <a:off x="6980572" y="5571536"/>
            <a:ext cx="1008994" cy="732406"/>
            <a:chOff x="6980572" y="5571536"/>
            <a:chExt cx="1008994" cy="732406"/>
          </a:xfrm>
        </p:grpSpPr>
        <p:sp>
          <p:nvSpPr>
            <p:cNvPr id="128" name="Textfeld 127">
              <a:extLst>
                <a:ext uri="{FF2B5EF4-FFF2-40B4-BE49-F238E27FC236}">
                  <a16:creationId xmlns:a16="http://schemas.microsoft.com/office/drawing/2014/main" id="{010A37D7-010D-FCC9-1325-B24536FE8147}"/>
                </a:ext>
              </a:extLst>
            </p:cNvPr>
            <p:cNvSpPr txBox="1"/>
            <p:nvPr/>
          </p:nvSpPr>
          <p:spPr>
            <a:xfrm>
              <a:off x="6980572" y="6026943"/>
              <a:ext cx="1008994" cy="276999"/>
            </a:xfrm>
            <a:prstGeom prst="rect">
              <a:avLst/>
            </a:prstGeom>
            <a:noFill/>
          </p:spPr>
          <p:txBody>
            <a:bodyPr wrap="none" rtlCol="0">
              <a:spAutoFit/>
            </a:bodyPr>
            <a:lstStyle/>
            <a:p>
              <a:pPr algn="ctr"/>
              <a:r>
                <a:rPr lang="de-DE" sz="1200">
                  <a:latin typeface="+mj-lt"/>
                </a:rPr>
                <a:t>Log Analytics</a:t>
              </a:r>
            </a:p>
          </p:txBody>
        </p:sp>
        <p:pic>
          <p:nvPicPr>
            <p:cNvPr id="135" name="Grafik 134">
              <a:extLst>
                <a:ext uri="{FF2B5EF4-FFF2-40B4-BE49-F238E27FC236}">
                  <a16:creationId xmlns:a16="http://schemas.microsoft.com/office/drawing/2014/main" id="{C612CE8E-6608-F0EC-8EED-88ED495D44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9069" y="5571536"/>
              <a:ext cx="432000" cy="432000"/>
            </a:xfrm>
            <a:prstGeom prst="rect">
              <a:avLst/>
            </a:prstGeom>
          </p:spPr>
        </p:pic>
      </p:grpSp>
      <p:grpSp>
        <p:nvGrpSpPr>
          <p:cNvPr id="17" name="Gruppieren 16">
            <a:extLst>
              <a:ext uri="{FF2B5EF4-FFF2-40B4-BE49-F238E27FC236}">
                <a16:creationId xmlns:a16="http://schemas.microsoft.com/office/drawing/2014/main" id="{9F2FF1DA-596C-4244-2430-48DD1E84153A}"/>
              </a:ext>
            </a:extLst>
          </p:cNvPr>
          <p:cNvGrpSpPr/>
          <p:nvPr/>
        </p:nvGrpSpPr>
        <p:grpSpPr>
          <a:xfrm>
            <a:off x="9144759" y="5609985"/>
            <a:ext cx="730585" cy="682404"/>
            <a:chOff x="9144759" y="5609985"/>
            <a:chExt cx="730585" cy="682404"/>
          </a:xfrm>
        </p:grpSpPr>
        <p:sp>
          <p:nvSpPr>
            <p:cNvPr id="130" name="Textfeld 129">
              <a:extLst>
                <a:ext uri="{FF2B5EF4-FFF2-40B4-BE49-F238E27FC236}">
                  <a16:creationId xmlns:a16="http://schemas.microsoft.com/office/drawing/2014/main" id="{FA353446-ED35-A89B-E235-8CE9F6D2733C}"/>
                </a:ext>
              </a:extLst>
            </p:cNvPr>
            <p:cNvSpPr txBox="1"/>
            <p:nvPr/>
          </p:nvSpPr>
          <p:spPr>
            <a:xfrm>
              <a:off x="9144759" y="6015390"/>
              <a:ext cx="730585" cy="276999"/>
            </a:xfrm>
            <a:prstGeom prst="rect">
              <a:avLst/>
            </a:prstGeom>
            <a:noFill/>
          </p:spPr>
          <p:txBody>
            <a:bodyPr wrap="none" rtlCol="0">
              <a:spAutoFit/>
            </a:bodyPr>
            <a:lstStyle/>
            <a:p>
              <a:pPr algn="ctr"/>
              <a:r>
                <a:rPr lang="de-DE" sz="1200">
                  <a:latin typeface="+mj-lt"/>
                </a:rPr>
                <a:t>Power BI</a:t>
              </a:r>
            </a:p>
          </p:txBody>
        </p:sp>
        <p:pic>
          <p:nvPicPr>
            <p:cNvPr id="137" name="Grafik 136">
              <a:extLst>
                <a:ext uri="{FF2B5EF4-FFF2-40B4-BE49-F238E27FC236}">
                  <a16:creationId xmlns:a16="http://schemas.microsoft.com/office/drawing/2014/main" id="{B2CA89D2-634D-B06A-8565-FEB01E4C0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94051" y="5609985"/>
              <a:ext cx="432000" cy="432000"/>
            </a:xfrm>
            <a:prstGeom prst="rect">
              <a:avLst/>
            </a:prstGeom>
          </p:spPr>
        </p:pic>
      </p:grpSp>
      <p:sp>
        <p:nvSpPr>
          <p:cNvPr id="139" name="Textfeld 138">
            <a:extLst>
              <a:ext uri="{FF2B5EF4-FFF2-40B4-BE49-F238E27FC236}">
                <a16:creationId xmlns:a16="http://schemas.microsoft.com/office/drawing/2014/main" id="{6D18CA46-BF01-C3FB-A398-DA9D77859435}"/>
              </a:ext>
            </a:extLst>
          </p:cNvPr>
          <p:cNvSpPr txBox="1"/>
          <p:nvPr/>
        </p:nvSpPr>
        <p:spPr>
          <a:xfrm>
            <a:off x="4225588" y="5228407"/>
            <a:ext cx="1794601" cy="276999"/>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customizable via plugins</a:t>
            </a:r>
          </a:p>
        </p:txBody>
      </p:sp>
      <p:pic>
        <p:nvPicPr>
          <p:cNvPr id="4" name="Grafik 3">
            <a:extLst>
              <a:ext uri="{FF2B5EF4-FFF2-40B4-BE49-F238E27FC236}">
                <a16:creationId xmlns:a16="http://schemas.microsoft.com/office/drawing/2014/main" id="{04662C94-1450-6A9C-ECB7-4A270C9FD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4349" y="1407858"/>
            <a:ext cx="307777" cy="307777"/>
          </a:xfrm>
          <a:prstGeom prst="rect">
            <a:avLst/>
          </a:prstGeom>
        </p:spPr>
      </p:pic>
      <p:grpSp>
        <p:nvGrpSpPr>
          <p:cNvPr id="3" name="Gruppieren 2">
            <a:extLst>
              <a:ext uri="{FF2B5EF4-FFF2-40B4-BE49-F238E27FC236}">
                <a16:creationId xmlns:a16="http://schemas.microsoft.com/office/drawing/2014/main" id="{AF8202C8-2553-BDA5-49A4-E9C357E439EB}"/>
              </a:ext>
            </a:extLst>
          </p:cNvPr>
          <p:cNvGrpSpPr/>
          <p:nvPr/>
        </p:nvGrpSpPr>
        <p:grpSpPr>
          <a:xfrm>
            <a:off x="7468542" y="3148569"/>
            <a:ext cx="2518738" cy="430887"/>
            <a:chOff x="7500966" y="3148569"/>
            <a:chExt cx="2518738" cy="430887"/>
          </a:xfrm>
        </p:grpSpPr>
        <p:sp>
          <p:nvSpPr>
            <p:cNvPr id="122" name="Textfeld 121">
              <a:extLst>
                <a:ext uri="{FF2B5EF4-FFF2-40B4-BE49-F238E27FC236}">
                  <a16:creationId xmlns:a16="http://schemas.microsoft.com/office/drawing/2014/main" id="{48941BDD-8407-491B-8583-1FEC099E6794}"/>
                </a:ext>
              </a:extLst>
            </p:cNvPr>
            <p:cNvSpPr txBox="1"/>
            <p:nvPr/>
          </p:nvSpPr>
          <p:spPr>
            <a:xfrm>
              <a:off x="7850456" y="3148569"/>
              <a:ext cx="2169248" cy="430887"/>
            </a:xfrm>
            <a:prstGeom prst="rect">
              <a:avLst/>
            </a:prstGeom>
            <a:noFill/>
          </p:spPr>
          <p:txBody>
            <a:bodyPr wrap="square" rtlCol="0">
              <a:spAutoFit/>
            </a:bodyPr>
            <a:lstStyle>
              <a:defPPr>
                <a:defRPr lang="de-DE"/>
              </a:defPPr>
              <a:lvl1pPr>
                <a:defRPr sz="1100">
                  <a:latin typeface="+mj-lt"/>
                </a:defRPr>
              </a:lvl1pPr>
            </a:lstStyle>
            <a:p>
              <a:r>
                <a:rPr lang="de-DE">
                  <a:latin typeface="Segoe UI Light" panose="020B0502040204020203" pitchFamily="34" charset="0"/>
                  <a:cs typeface="Segoe UI Light" panose="020B0502040204020203" pitchFamily="34" charset="0"/>
                </a:rPr>
                <a:t>Azure OpenAI key</a:t>
              </a:r>
            </a:p>
            <a:p>
              <a:r>
                <a:rPr lang="de-DE">
                  <a:latin typeface="Segoe UI Light" panose="020B0502040204020203" pitchFamily="34" charset="0"/>
                  <a:cs typeface="Segoe UI Light" panose="020B0502040204020203" pitchFamily="34" charset="0"/>
                </a:rPr>
                <a:t>(only known to administrators)</a:t>
              </a:r>
            </a:p>
          </p:txBody>
        </p:sp>
        <p:pic>
          <p:nvPicPr>
            <p:cNvPr id="5" name="Grafik 4">
              <a:extLst>
                <a:ext uri="{FF2B5EF4-FFF2-40B4-BE49-F238E27FC236}">
                  <a16:creationId xmlns:a16="http://schemas.microsoft.com/office/drawing/2014/main" id="{C1438997-3222-5154-2DE7-CA41571173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00966" y="3210124"/>
              <a:ext cx="307777" cy="307777"/>
            </a:xfrm>
            <a:prstGeom prst="rect">
              <a:avLst/>
            </a:prstGeom>
          </p:spPr>
        </p:pic>
      </p:grpSp>
      <p:pic>
        <p:nvPicPr>
          <p:cNvPr id="7" name="Grafik 6">
            <a:extLst>
              <a:ext uri="{FF2B5EF4-FFF2-40B4-BE49-F238E27FC236}">
                <a16:creationId xmlns:a16="http://schemas.microsoft.com/office/drawing/2014/main" id="{2C3F5ED3-D1E8-1C55-8A9D-F7F64D22DB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15252" y="3224607"/>
            <a:ext cx="307777" cy="307777"/>
          </a:xfrm>
          <a:prstGeom prst="rect">
            <a:avLst/>
          </a:prstGeom>
        </p:spPr>
      </p:pic>
      <p:pic>
        <p:nvPicPr>
          <p:cNvPr id="8" name="Grafik 7">
            <a:extLst>
              <a:ext uri="{FF2B5EF4-FFF2-40B4-BE49-F238E27FC236}">
                <a16:creationId xmlns:a16="http://schemas.microsoft.com/office/drawing/2014/main" id="{12BF2C67-B515-CDFC-CBBC-D688992FC5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67713" y="5101330"/>
            <a:ext cx="307777" cy="307777"/>
          </a:xfrm>
          <a:prstGeom prst="rect">
            <a:avLst/>
          </a:prstGeom>
        </p:spPr>
      </p:pic>
      <p:cxnSp>
        <p:nvCxnSpPr>
          <p:cNvPr id="11" name="Gerade Verbindung mit Pfeil 123">
            <a:extLst>
              <a:ext uri="{FF2B5EF4-FFF2-40B4-BE49-F238E27FC236}">
                <a16:creationId xmlns:a16="http://schemas.microsoft.com/office/drawing/2014/main" id="{72C962A4-FEE7-E87B-E2C9-F02A2910185A}"/>
              </a:ext>
            </a:extLst>
          </p:cNvPr>
          <p:cNvCxnSpPr>
            <a:cxnSpLocks/>
          </p:cNvCxnSpPr>
          <p:nvPr/>
        </p:nvCxnSpPr>
        <p:spPr>
          <a:xfrm flipV="1">
            <a:off x="5966646" y="2370349"/>
            <a:ext cx="1227660" cy="489393"/>
          </a:xfrm>
          <a:prstGeom prst="bentConnector3">
            <a:avLst>
              <a:gd name="adj1" fmla="val 727"/>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5" name="Gruppieren 14">
            <a:extLst>
              <a:ext uri="{FF2B5EF4-FFF2-40B4-BE49-F238E27FC236}">
                <a16:creationId xmlns:a16="http://schemas.microsoft.com/office/drawing/2014/main" id="{29D7B13D-C3F3-A52D-A8D6-5C96804A15B0}"/>
              </a:ext>
            </a:extLst>
          </p:cNvPr>
          <p:cNvGrpSpPr/>
          <p:nvPr/>
        </p:nvGrpSpPr>
        <p:grpSpPr>
          <a:xfrm>
            <a:off x="7106439" y="1974977"/>
            <a:ext cx="757260" cy="732406"/>
            <a:chOff x="7243802" y="2068760"/>
            <a:chExt cx="757260" cy="732406"/>
          </a:xfrm>
        </p:grpSpPr>
        <p:pic>
          <p:nvPicPr>
            <p:cNvPr id="10" name="Grafik 9">
              <a:extLst>
                <a:ext uri="{FF2B5EF4-FFF2-40B4-BE49-F238E27FC236}">
                  <a16:creationId xmlns:a16="http://schemas.microsoft.com/office/drawing/2014/main" id="{915AF39E-8970-6A28-0C4B-7B1092AF0E1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06432" y="2068760"/>
              <a:ext cx="432000" cy="432000"/>
            </a:xfrm>
            <a:prstGeom prst="rect">
              <a:avLst/>
            </a:prstGeom>
          </p:spPr>
        </p:pic>
        <p:sp>
          <p:nvSpPr>
            <p:cNvPr id="14" name="Textfeld 13">
              <a:extLst>
                <a:ext uri="{FF2B5EF4-FFF2-40B4-BE49-F238E27FC236}">
                  <a16:creationId xmlns:a16="http://schemas.microsoft.com/office/drawing/2014/main" id="{D735F9B2-5CBB-5319-3B36-DD4EF7700E09}"/>
                </a:ext>
              </a:extLst>
            </p:cNvPr>
            <p:cNvSpPr txBox="1"/>
            <p:nvPr/>
          </p:nvSpPr>
          <p:spPr>
            <a:xfrm>
              <a:off x="7243802" y="2524167"/>
              <a:ext cx="757260" cy="276999"/>
            </a:xfrm>
            <a:prstGeom prst="rect">
              <a:avLst/>
            </a:prstGeom>
            <a:noFill/>
          </p:spPr>
          <p:txBody>
            <a:bodyPr wrap="none" rtlCol="0">
              <a:spAutoFit/>
            </a:bodyPr>
            <a:lstStyle/>
            <a:p>
              <a:pPr algn="ctr"/>
              <a:r>
                <a:rPr lang="de-DE" sz="1200">
                  <a:latin typeface="+mj-lt"/>
                </a:rPr>
                <a:t>Key Vault</a:t>
              </a:r>
            </a:p>
          </p:txBody>
        </p:sp>
      </p:grpSp>
      <p:sp>
        <p:nvSpPr>
          <p:cNvPr id="19" name="Textfeld 18">
            <a:extLst>
              <a:ext uri="{FF2B5EF4-FFF2-40B4-BE49-F238E27FC236}">
                <a16:creationId xmlns:a16="http://schemas.microsoft.com/office/drawing/2014/main" id="{098AE75C-F2B3-4486-8B2F-BC658E113650}"/>
              </a:ext>
            </a:extLst>
          </p:cNvPr>
          <p:cNvSpPr txBox="1"/>
          <p:nvPr/>
        </p:nvSpPr>
        <p:spPr>
          <a:xfrm>
            <a:off x="4113954" y="2176144"/>
            <a:ext cx="1794601" cy="461665"/>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optional:</a:t>
            </a:r>
          </a:p>
          <a:p>
            <a:pPr algn="r"/>
            <a:r>
              <a:rPr lang="de-DE" sz="1200" i="1">
                <a:latin typeface="Segoe UI Light" panose="020B0502040204020203" pitchFamily="34" charset="0"/>
                <a:cs typeface="Segoe UI Light" panose="020B0502040204020203" pitchFamily="34" charset="0"/>
              </a:rPr>
              <a:t>secrets from Key Vault</a:t>
            </a:r>
          </a:p>
        </p:txBody>
      </p:sp>
    </p:spTree>
    <p:extLst>
      <p:ext uri="{BB962C8B-B14F-4D97-AF65-F5344CB8AC3E}">
        <p14:creationId xmlns:p14="http://schemas.microsoft.com/office/powerpoint/2010/main" val="391407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1CB90A05-D76E-DD38-18AC-2619733FDA1B}"/>
              </a:ext>
            </a:extLst>
          </p:cNvPr>
          <p:cNvPicPr>
            <a:picLocks noChangeAspect="1"/>
          </p:cNvPicPr>
          <p:nvPr/>
        </p:nvPicPr>
        <p:blipFill>
          <a:blip r:embed="rId2"/>
          <a:stretch>
            <a:fillRect/>
          </a:stretch>
        </p:blipFill>
        <p:spPr>
          <a:xfrm>
            <a:off x="4627276" y="1624674"/>
            <a:ext cx="2598107" cy="1147312"/>
          </a:xfrm>
          <a:prstGeom prst="rect">
            <a:avLst/>
          </a:prstGeom>
        </p:spPr>
      </p:pic>
      <p:sp>
        <p:nvSpPr>
          <p:cNvPr id="27" name="Textfeld 26">
            <a:extLst>
              <a:ext uri="{FF2B5EF4-FFF2-40B4-BE49-F238E27FC236}">
                <a16:creationId xmlns:a16="http://schemas.microsoft.com/office/drawing/2014/main" id="{CFFED881-9F75-23F1-5198-096508CE96E8}"/>
              </a:ext>
            </a:extLst>
          </p:cNvPr>
          <p:cNvSpPr txBox="1"/>
          <p:nvPr/>
        </p:nvSpPr>
        <p:spPr>
          <a:xfrm>
            <a:off x="323557" y="370450"/>
            <a:ext cx="6026009" cy="363946"/>
          </a:xfrm>
          <a:prstGeom prst="rect">
            <a:avLst/>
          </a:prstGeom>
          <a:noFill/>
        </p:spPr>
        <p:txBody>
          <a:bodyPr wrap="none" rtlCol="0">
            <a:spAutoFit/>
          </a:bodyPr>
          <a:lstStyle/>
          <a:p>
            <a:r>
              <a:rPr lang="de-DE">
                <a:latin typeface="Aptos SemiBold" panose="020B0004020202020204" pitchFamily="34" charset="0"/>
              </a:rPr>
              <a:t>Scenario: Azure OpenAI Azure AD/Entra ID Authentication</a:t>
            </a:r>
          </a:p>
        </p:txBody>
      </p:sp>
      <p:grpSp>
        <p:nvGrpSpPr>
          <p:cNvPr id="32" name="Gruppieren 31">
            <a:extLst>
              <a:ext uri="{FF2B5EF4-FFF2-40B4-BE49-F238E27FC236}">
                <a16:creationId xmlns:a16="http://schemas.microsoft.com/office/drawing/2014/main" id="{1C1C2BB8-34BB-2F2D-652A-3862AC43A2CE}"/>
              </a:ext>
            </a:extLst>
          </p:cNvPr>
          <p:cNvGrpSpPr/>
          <p:nvPr/>
        </p:nvGrpSpPr>
        <p:grpSpPr>
          <a:xfrm>
            <a:off x="640315" y="1248059"/>
            <a:ext cx="1624034" cy="1342486"/>
            <a:chOff x="637712" y="1290260"/>
            <a:chExt cx="1624034" cy="1342486"/>
          </a:xfrm>
        </p:grpSpPr>
        <p:sp>
          <p:nvSpPr>
            <p:cNvPr id="34" name="Textfeld 33">
              <a:extLst>
                <a:ext uri="{FF2B5EF4-FFF2-40B4-BE49-F238E27FC236}">
                  <a16:creationId xmlns:a16="http://schemas.microsoft.com/office/drawing/2014/main" id="{677736B7-9D5F-4217-7121-FB0FE1962E16}"/>
                </a:ext>
              </a:extLst>
            </p:cNvPr>
            <p:cNvSpPr txBox="1"/>
            <p:nvPr/>
          </p:nvSpPr>
          <p:spPr>
            <a:xfrm>
              <a:off x="637712" y="2324969"/>
              <a:ext cx="1624034" cy="307777"/>
            </a:xfrm>
            <a:prstGeom prst="rect">
              <a:avLst/>
            </a:prstGeom>
            <a:noFill/>
          </p:spPr>
          <p:txBody>
            <a:bodyPr wrap="none" rtlCol="0">
              <a:spAutoFit/>
            </a:bodyPr>
            <a:lstStyle/>
            <a:p>
              <a:pPr algn="ctr"/>
              <a:r>
                <a:rPr lang="de-DE" sz="1400">
                  <a:latin typeface="+mj-lt"/>
                </a:rPr>
                <a:t>Team or Use Case 1</a:t>
              </a:r>
            </a:p>
          </p:txBody>
        </p:sp>
        <p:grpSp>
          <p:nvGrpSpPr>
            <p:cNvPr id="35" name="Gruppieren 34">
              <a:extLst>
                <a:ext uri="{FF2B5EF4-FFF2-40B4-BE49-F238E27FC236}">
                  <a16:creationId xmlns:a16="http://schemas.microsoft.com/office/drawing/2014/main" id="{A93F9616-4E00-9C68-5221-CDCFFEF0929A}"/>
                </a:ext>
              </a:extLst>
            </p:cNvPr>
            <p:cNvGrpSpPr/>
            <p:nvPr/>
          </p:nvGrpSpPr>
          <p:grpSpPr>
            <a:xfrm>
              <a:off x="955479" y="1290260"/>
              <a:ext cx="988500" cy="958575"/>
              <a:chOff x="4630454" y="2001311"/>
              <a:chExt cx="988500" cy="958575"/>
            </a:xfrm>
          </p:grpSpPr>
          <p:pic>
            <p:nvPicPr>
              <p:cNvPr id="36" name="Grafik 35">
                <a:extLst>
                  <a:ext uri="{FF2B5EF4-FFF2-40B4-BE49-F238E27FC236}">
                    <a16:creationId xmlns:a16="http://schemas.microsoft.com/office/drawing/2014/main" id="{B263C422-9B40-E94D-4E6B-B095633E2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37" name="Grafik 36">
                <a:extLst>
                  <a:ext uri="{FF2B5EF4-FFF2-40B4-BE49-F238E27FC236}">
                    <a16:creationId xmlns:a16="http://schemas.microsoft.com/office/drawing/2014/main" id="{CC1FCB66-0F53-CE04-6B92-C80B3993EE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38" name="Grafik 37">
                <a:extLst>
                  <a:ext uri="{FF2B5EF4-FFF2-40B4-BE49-F238E27FC236}">
                    <a16:creationId xmlns:a16="http://schemas.microsoft.com/office/drawing/2014/main" id="{BE36C25A-F6B1-7EBB-26EC-7BE998B78B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39" name="Gruppieren 38">
            <a:extLst>
              <a:ext uri="{FF2B5EF4-FFF2-40B4-BE49-F238E27FC236}">
                <a16:creationId xmlns:a16="http://schemas.microsoft.com/office/drawing/2014/main" id="{EAF4192C-AE65-C948-6185-130F4CB5EA90}"/>
              </a:ext>
            </a:extLst>
          </p:cNvPr>
          <p:cNvGrpSpPr/>
          <p:nvPr/>
        </p:nvGrpSpPr>
        <p:grpSpPr>
          <a:xfrm>
            <a:off x="554595" y="4267456"/>
            <a:ext cx="1620828" cy="1342486"/>
            <a:chOff x="639315" y="1290260"/>
            <a:chExt cx="1620828" cy="1342486"/>
          </a:xfrm>
        </p:grpSpPr>
        <p:sp>
          <p:nvSpPr>
            <p:cNvPr id="41" name="Textfeld 40">
              <a:extLst>
                <a:ext uri="{FF2B5EF4-FFF2-40B4-BE49-F238E27FC236}">
                  <a16:creationId xmlns:a16="http://schemas.microsoft.com/office/drawing/2014/main" id="{EA8FCB11-6865-0164-3869-EFF05E88E5B6}"/>
                </a:ext>
              </a:extLst>
            </p:cNvPr>
            <p:cNvSpPr txBox="1"/>
            <p:nvPr/>
          </p:nvSpPr>
          <p:spPr>
            <a:xfrm>
              <a:off x="639315" y="2324969"/>
              <a:ext cx="1620828" cy="307777"/>
            </a:xfrm>
            <a:prstGeom prst="rect">
              <a:avLst/>
            </a:prstGeom>
            <a:noFill/>
          </p:spPr>
          <p:txBody>
            <a:bodyPr wrap="none" rtlCol="0">
              <a:spAutoFit/>
            </a:bodyPr>
            <a:lstStyle/>
            <a:p>
              <a:pPr algn="ctr"/>
              <a:r>
                <a:rPr lang="de-DE" sz="1400">
                  <a:latin typeface="+mj-lt"/>
                </a:rPr>
                <a:t>Team or Use Case n</a:t>
              </a:r>
            </a:p>
          </p:txBody>
        </p:sp>
        <p:grpSp>
          <p:nvGrpSpPr>
            <p:cNvPr id="42" name="Gruppieren 41">
              <a:extLst>
                <a:ext uri="{FF2B5EF4-FFF2-40B4-BE49-F238E27FC236}">
                  <a16:creationId xmlns:a16="http://schemas.microsoft.com/office/drawing/2014/main" id="{5A8B7257-AFD1-AE61-D6C5-FF5300BE53C0}"/>
                </a:ext>
              </a:extLst>
            </p:cNvPr>
            <p:cNvGrpSpPr/>
            <p:nvPr/>
          </p:nvGrpSpPr>
          <p:grpSpPr>
            <a:xfrm>
              <a:off x="955479" y="1290260"/>
              <a:ext cx="988500" cy="958575"/>
              <a:chOff x="4630454" y="2001311"/>
              <a:chExt cx="988500" cy="958575"/>
            </a:xfrm>
          </p:grpSpPr>
          <p:pic>
            <p:nvPicPr>
              <p:cNvPr id="43" name="Grafik 42">
                <a:extLst>
                  <a:ext uri="{FF2B5EF4-FFF2-40B4-BE49-F238E27FC236}">
                    <a16:creationId xmlns:a16="http://schemas.microsoft.com/office/drawing/2014/main" id="{F19ABBAD-2D40-0BD0-ED2F-40A6996BC9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44" name="Grafik 43">
                <a:extLst>
                  <a:ext uri="{FF2B5EF4-FFF2-40B4-BE49-F238E27FC236}">
                    <a16:creationId xmlns:a16="http://schemas.microsoft.com/office/drawing/2014/main" id="{FBE25A47-0DB9-0DAA-DC94-6D1406D04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45" name="Grafik 44">
                <a:extLst>
                  <a:ext uri="{FF2B5EF4-FFF2-40B4-BE49-F238E27FC236}">
                    <a16:creationId xmlns:a16="http://schemas.microsoft.com/office/drawing/2014/main" id="{31C5D68E-FE7E-9EA6-C53E-EFACB1BF31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46" name="Grafik 45">
            <a:extLst>
              <a:ext uri="{FF2B5EF4-FFF2-40B4-BE49-F238E27FC236}">
                <a16:creationId xmlns:a16="http://schemas.microsoft.com/office/drawing/2014/main" id="{A0410437-492C-D97B-086B-AEEFA37BB294}"/>
              </a:ext>
            </a:extLst>
          </p:cNvPr>
          <p:cNvPicPr>
            <a:picLocks noChangeAspect="1"/>
          </p:cNvPicPr>
          <p:nvPr/>
        </p:nvPicPr>
        <p:blipFill>
          <a:blip r:embed="rId5">
            <a:lum bright="70000" contrast="-70000"/>
          </a:blip>
          <a:stretch>
            <a:fillRect/>
          </a:stretch>
        </p:blipFill>
        <p:spPr>
          <a:xfrm>
            <a:off x="10252880" y="2793499"/>
            <a:ext cx="854954" cy="870594"/>
          </a:xfrm>
          <a:prstGeom prst="rect">
            <a:avLst/>
          </a:prstGeom>
        </p:spPr>
      </p:pic>
      <p:sp>
        <p:nvSpPr>
          <p:cNvPr id="47" name="Textfeld 46">
            <a:extLst>
              <a:ext uri="{FF2B5EF4-FFF2-40B4-BE49-F238E27FC236}">
                <a16:creationId xmlns:a16="http://schemas.microsoft.com/office/drawing/2014/main" id="{0648BE3F-5153-D8B3-50A8-0C508131DBDE}"/>
              </a:ext>
            </a:extLst>
          </p:cNvPr>
          <p:cNvSpPr txBox="1"/>
          <p:nvPr/>
        </p:nvSpPr>
        <p:spPr>
          <a:xfrm>
            <a:off x="9803995" y="3719676"/>
            <a:ext cx="1752723" cy="307777"/>
          </a:xfrm>
          <a:prstGeom prst="rect">
            <a:avLst/>
          </a:prstGeom>
          <a:noFill/>
        </p:spPr>
        <p:txBody>
          <a:bodyPr wrap="none" rtlCol="0">
            <a:spAutoFit/>
          </a:bodyPr>
          <a:lstStyle/>
          <a:p>
            <a:pPr algn="ctr"/>
            <a:r>
              <a:rPr lang="de-DE" sz="1400">
                <a:latin typeface="+mj-lt"/>
              </a:rPr>
              <a:t>Azure OpenAI Service</a:t>
            </a:r>
          </a:p>
        </p:txBody>
      </p:sp>
      <p:cxnSp>
        <p:nvCxnSpPr>
          <p:cNvPr id="48" name="Gerade Verbindung mit Pfeil 28">
            <a:extLst>
              <a:ext uri="{FF2B5EF4-FFF2-40B4-BE49-F238E27FC236}">
                <a16:creationId xmlns:a16="http://schemas.microsoft.com/office/drawing/2014/main" id="{67F972D8-EDE5-A32D-4BB3-0B079CFF6E35}"/>
              </a:ext>
            </a:extLst>
          </p:cNvPr>
          <p:cNvCxnSpPr>
            <a:cxnSpLocks/>
          </p:cNvCxnSpPr>
          <p:nvPr/>
        </p:nvCxnSpPr>
        <p:spPr>
          <a:xfrm>
            <a:off x="7029157" y="1917927"/>
            <a:ext cx="3699803" cy="67261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Gerade Verbindung mit Pfeil 107">
            <a:extLst>
              <a:ext uri="{FF2B5EF4-FFF2-40B4-BE49-F238E27FC236}">
                <a16:creationId xmlns:a16="http://schemas.microsoft.com/office/drawing/2014/main" id="{5B25F272-9A7C-C84A-F3B3-8C1D8E20DA02}"/>
              </a:ext>
            </a:extLst>
          </p:cNvPr>
          <p:cNvCxnSpPr>
            <a:cxnSpLocks/>
          </p:cNvCxnSpPr>
          <p:nvPr/>
        </p:nvCxnSpPr>
        <p:spPr>
          <a:xfrm>
            <a:off x="2281785" y="1917927"/>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feld 49">
            <a:extLst>
              <a:ext uri="{FF2B5EF4-FFF2-40B4-BE49-F238E27FC236}">
                <a16:creationId xmlns:a16="http://schemas.microsoft.com/office/drawing/2014/main" id="{E67D2092-F9F5-793B-D5D3-AA5C7720B241}"/>
              </a:ext>
            </a:extLst>
          </p:cNvPr>
          <p:cNvSpPr txBox="1"/>
          <p:nvPr/>
        </p:nvSpPr>
        <p:spPr>
          <a:xfrm>
            <a:off x="2721458" y="1449517"/>
            <a:ext cx="2325346"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1" name="Gerade Verbindung mit Pfeil 107">
            <a:extLst>
              <a:ext uri="{FF2B5EF4-FFF2-40B4-BE49-F238E27FC236}">
                <a16:creationId xmlns:a16="http://schemas.microsoft.com/office/drawing/2014/main" id="{F67D9EA0-105C-20E9-A329-1C854526C3CC}"/>
              </a:ext>
            </a:extLst>
          </p:cNvPr>
          <p:cNvCxnSpPr>
            <a:cxnSpLocks/>
          </p:cNvCxnSpPr>
          <p:nvPr/>
        </p:nvCxnSpPr>
        <p:spPr>
          <a:xfrm>
            <a:off x="2358134" y="4954426"/>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F36D1119-5EC0-DB46-2C14-7A6E2C8C55F4}"/>
              </a:ext>
            </a:extLst>
          </p:cNvPr>
          <p:cNvSpPr txBox="1"/>
          <p:nvPr/>
        </p:nvSpPr>
        <p:spPr>
          <a:xfrm>
            <a:off x="2797807" y="4465344"/>
            <a:ext cx="2338434"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3" name="Gerade Verbindung mit Pfeil 123">
            <a:extLst>
              <a:ext uri="{FF2B5EF4-FFF2-40B4-BE49-F238E27FC236}">
                <a16:creationId xmlns:a16="http://schemas.microsoft.com/office/drawing/2014/main" id="{E5FA4F7C-532D-F21C-17E5-173817B2FBEF}"/>
              </a:ext>
            </a:extLst>
          </p:cNvPr>
          <p:cNvCxnSpPr>
            <a:cxnSpLocks/>
            <a:endCxn id="54" idx="1"/>
          </p:cNvCxnSpPr>
          <p:nvPr/>
        </p:nvCxnSpPr>
        <p:spPr>
          <a:xfrm rot="16200000" flipH="1">
            <a:off x="5933051" y="2353077"/>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54" name="Textfeld 53">
            <a:extLst>
              <a:ext uri="{FF2B5EF4-FFF2-40B4-BE49-F238E27FC236}">
                <a16:creationId xmlns:a16="http://schemas.microsoft.com/office/drawing/2014/main" id="{65FF2487-D96D-27EF-9E06-C6C03731104E}"/>
              </a:ext>
            </a:extLst>
          </p:cNvPr>
          <p:cNvSpPr txBox="1"/>
          <p:nvPr/>
        </p:nvSpPr>
        <p:spPr>
          <a:xfrm>
            <a:off x="6301590" y="2398450"/>
            <a:ext cx="3502405"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team/use case is fixed per proxy instance</a:t>
            </a:r>
          </a:p>
          <a:p>
            <a:r>
              <a:rPr lang="de-DE" sz="1200" i="1">
                <a:latin typeface="+mn-lt"/>
              </a:rPr>
              <a:t>traffic processed by plugins, eg. to log to Log Analytics</a:t>
            </a:r>
          </a:p>
        </p:txBody>
      </p:sp>
      <p:cxnSp>
        <p:nvCxnSpPr>
          <p:cNvPr id="55" name="Gerade Verbindung mit Pfeil 28">
            <a:extLst>
              <a:ext uri="{FF2B5EF4-FFF2-40B4-BE49-F238E27FC236}">
                <a16:creationId xmlns:a16="http://schemas.microsoft.com/office/drawing/2014/main" id="{2445CF5B-3383-5F0E-A1C8-8CA288D9D5B8}"/>
              </a:ext>
            </a:extLst>
          </p:cNvPr>
          <p:cNvCxnSpPr>
            <a:cxnSpLocks/>
          </p:cNvCxnSpPr>
          <p:nvPr/>
        </p:nvCxnSpPr>
        <p:spPr>
          <a:xfrm flipV="1">
            <a:off x="6930683" y="4159348"/>
            <a:ext cx="3737317" cy="79507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feld 55">
            <a:extLst>
              <a:ext uri="{FF2B5EF4-FFF2-40B4-BE49-F238E27FC236}">
                <a16:creationId xmlns:a16="http://schemas.microsoft.com/office/drawing/2014/main" id="{DB1AF99F-C9D0-BDE8-7719-54A56329FC3A}"/>
              </a:ext>
            </a:extLst>
          </p:cNvPr>
          <p:cNvSpPr txBox="1"/>
          <p:nvPr/>
        </p:nvSpPr>
        <p:spPr>
          <a:xfrm>
            <a:off x="7961858" y="4452660"/>
            <a:ext cx="2352383" cy="461665"/>
          </a:xfrm>
          <a:prstGeom prst="rect">
            <a:avLst/>
          </a:prstGeom>
          <a:noFill/>
        </p:spPr>
        <p:txBody>
          <a:bodyPr wrap="square" rtlCol="0">
            <a:spAutoFit/>
          </a:bodyPr>
          <a:lstStyle/>
          <a:p>
            <a:r>
              <a:rPr lang="de-DE" sz="1200"/>
              <a:t>Token acquired from Azure AD</a:t>
            </a:r>
          </a:p>
          <a:p>
            <a:r>
              <a:rPr lang="de-DE" sz="1200"/>
              <a:t>for specific user</a:t>
            </a:r>
          </a:p>
        </p:txBody>
      </p:sp>
      <p:sp>
        <p:nvSpPr>
          <p:cNvPr id="57" name="Textfeld 56">
            <a:extLst>
              <a:ext uri="{FF2B5EF4-FFF2-40B4-BE49-F238E27FC236}">
                <a16:creationId xmlns:a16="http://schemas.microsoft.com/office/drawing/2014/main" id="{A66FE676-0216-CC10-59FA-87ABD117EFF0}"/>
              </a:ext>
            </a:extLst>
          </p:cNvPr>
          <p:cNvSpPr txBox="1"/>
          <p:nvPr/>
        </p:nvSpPr>
        <p:spPr>
          <a:xfrm>
            <a:off x="8041577" y="1464059"/>
            <a:ext cx="2419538" cy="461665"/>
          </a:xfrm>
          <a:prstGeom prst="rect">
            <a:avLst/>
          </a:prstGeom>
          <a:noFill/>
        </p:spPr>
        <p:txBody>
          <a:bodyPr wrap="square" rtlCol="0">
            <a:spAutoFit/>
          </a:bodyPr>
          <a:lstStyle/>
          <a:p>
            <a:r>
              <a:rPr lang="de-DE" sz="1200"/>
              <a:t>Token acquired from Azure AD</a:t>
            </a:r>
          </a:p>
          <a:p>
            <a:r>
              <a:rPr lang="de-DE" sz="1200"/>
              <a:t>for specific user</a:t>
            </a:r>
          </a:p>
        </p:txBody>
      </p:sp>
      <p:pic>
        <p:nvPicPr>
          <p:cNvPr id="58" name="Grafik 57">
            <a:extLst>
              <a:ext uri="{FF2B5EF4-FFF2-40B4-BE49-F238E27FC236}">
                <a16:creationId xmlns:a16="http://schemas.microsoft.com/office/drawing/2014/main" id="{128BA0B9-1C38-93A1-0D62-0D00F3722C06}"/>
              </a:ext>
            </a:extLst>
          </p:cNvPr>
          <p:cNvPicPr>
            <a:picLocks noChangeAspect="1"/>
          </p:cNvPicPr>
          <p:nvPr/>
        </p:nvPicPr>
        <p:blipFill>
          <a:blip r:embed="rId2"/>
          <a:stretch>
            <a:fillRect/>
          </a:stretch>
        </p:blipFill>
        <p:spPr>
          <a:xfrm>
            <a:off x="4637654" y="4650146"/>
            <a:ext cx="2598107" cy="1147312"/>
          </a:xfrm>
          <a:prstGeom prst="rect">
            <a:avLst/>
          </a:prstGeom>
        </p:spPr>
      </p:pic>
      <p:cxnSp>
        <p:nvCxnSpPr>
          <p:cNvPr id="59" name="Gerade Verbindung mit Pfeil 123">
            <a:extLst>
              <a:ext uri="{FF2B5EF4-FFF2-40B4-BE49-F238E27FC236}">
                <a16:creationId xmlns:a16="http://schemas.microsoft.com/office/drawing/2014/main" id="{19F45E10-9F0B-354A-37EC-DCE0CA9714A5}"/>
              </a:ext>
            </a:extLst>
          </p:cNvPr>
          <p:cNvCxnSpPr>
            <a:cxnSpLocks/>
            <a:endCxn id="60" idx="1"/>
          </p:cNvCxnSpPr>
          <p:nvPr/>
        </p:nvCxnSpPr>
        <p:spPr>
          <a:xfrm rot="16200000" flipH="1">
            <a:off x="5943429" y="5378549"/>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60" name="Textfeld 59">
            <a:extLst>
              <a:ext uri="{FF2B5EF4-FFF2-40B4-BE49-F238E27FC236}">
                <a16:creationId xmlns:a16="http://schemas.microsoft.com/office/drawing/2014/main" id="{14E44298-2CBF-BBA6-F0C3-FCF6DD58BA64}"/>
              </a:ext>
            </a:extLst>
          </p:cNvPr>
          <p:cNvSpPr txBox="1"/>
          <p:nvPr/>
        </p:nvSpPr>
        <p:spPr>
          <a:xfrm>
            <a:off x="6311968" y="5423922"/>
            <a:ext cx="3688178"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team/use case is fixed per proxy instance</a:t>
            </a:r>
          </a:p>
          <a:p>
            <a:r>
              <a:rPr lang="de-DE" sz="1200" i="1">
                <a:latin typeface="+mn-lt"/>
              </a:rPr>
              <a:t>traffic processed by plugins, eg. to log to Log Analytics</a:t>
            </a:r>
          </a:p>
        </p:txBody>
      </p:sp>
      <p:sp>
        <p:nvSpPr>
          <p:cNvPr id="61" name="Textfeld 60">
            <a:extLst>
              <a:ext uri="{FF2B5EF4-FFF2-40B4-BE49-F238E27FC236}">
                <a16:creationId xmlns:a16="http://schemas.microsoft.com/office/drawing/2014/main" id="{9F76AF49-08F4-C1BA-482E-0580AB6FBB96}"/>
              </a:ext>
            </a:extLst>
          </p:cNvPr>
          <p:cNvSpPr txBox="1"/>
          <p:nvPr/>
        </p:nvSpPr>
        <p:spPr>
          <a:xfrm>
            <a:off x="2392969" y="1968915"/>
            <a:ext cx="2524892" cy="276999"/>
          </a:xfrm>
          <a:prstGeom prst="rect">
            <a:avLst/>
          </a:prstGeom>
          <a:noFill/>
        </p:spPr>
        <p:txBody>
          <a:bodyPr wrap="square" rtlCol="0">
            <a:spAutoFit/>
          </a:bodyPr>
          <a:lstStyle/>
          <a:p>
            <a:r>
              <a:rPr lang="de-DE" sz="1200"/>
              <a:t>URL is specific for team/use case 1</a:t>
            </a:r>
          </a:p>
        </p:txBody>
      </p:sp>
      <p:sp>
        <p:nvSpPr>
          <p:cNvPr id="62" name="Textfeld 61">
            <a:extLst>
              <a:ext uri="{FF2B5EF4-FFF2-40B4-BE49-F238E27FC236}">
                <a16:creationId xmlns:a16="http://schemas.microsoft.com/office/drawing/2014/main" id="{5B818D8C-EBDF-4E4C-3B67-81D893325F62}"/>
              </a:ext>
            </a:extLst>
          </p:cNvPr>
          <p:cNvSpPr txBox="1"/>
          <p:nvPr/>
        </p:nvSpPr>
        <p:spPr>
          <a:xfrm>
            <a:off x="2469318" y="4987682"/>
            <a:ext cx="2543597" cy="276999"/>
          </a:xfrm>
          <a:prstGeom prst="rect">
            <a:avLst/>
          </a:prstGeom>
          <a:noFill/>
        </p:spPr>
        <p:txBody>
          <a:bodyPr wrap="square" rtlCol="0">
            <a:spAutoFit/>
          </a:bodyPr>
          <a:lstStyle/>
          <a:p>
            <a:r>
              <a:rPr lang="de-DE" sz="1200"/>
              <a:t>URL is specific for team/use case 2</a:t>
            </a:r>
          </a:p>
        </p:txBody>
      </p:sp>
      <p:sp>
        <p:nvSpPr>
          <p:cNvPr id="63" name="Kreis: nicht ausgefüllt 62">
            <a:extLst>
              <a:ext uri="{FF2B5EF4-FFF2-40B4-BE49-F238E27FC236}">
                <a16:creationId xmlns:a16="http://schemas.microsoft.com/office/drawing/2014/main" id="{FD140998-B469-3986-6BEE-EEC9BF8A6D07}"/>
              </a:ext>
            </a:extLst>
          </p:cNvPr>
          <p:cNvSpPr/>
          <p:nvPr/>
        </p:nvSpPr>
        <p:spPr>
          <a:xfrm>
            <a:off x="2469318" y="1585787"/>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Kreis: nicht ausgefüllt 63">
            <a:extLst>
              <a:ext uri="{FF2B5EF4-FFF2-40B4-BE49-F238E27FC236}">
                <a16:creationId xmlns:a16="http://schemas.microsoft.com/office/drawing/2014/main" id="{762DA8ED-36DC-0834-319D-F7B9264B7D1B}"/>
              </a:ext>
            </a:extLst>
          </p:cNvPr>
          <p:cNvSpPr/>
          <p:nvPr/>
        </p:nvSpPr>
        <p:spPr>
          <a:xfrm>
            <a:off x="7816312" y="1600993"/>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Kreis: nicht ausgefüllt 65">
            <a:extLst>
              <a:ext uri="{FF2B5EF4-FFF2-40B4-BE49-F238E27FC236}">
                <a16:creationId xmlns:a16="http://schemas.microsoft.com/office/drawing/2014/main" id="{26550E76-C2BE-6BCE-DB6B-E0EE3AF9A380}"/>
              </a:ext>
            </a:extLst>
          </p:cNvPr>
          <p:cNvSpPr/>
          <p:nvPr/>
        </p:nvSpPr>
        <p:spPr>
          <a:xfrm>
            <a:off x="2541458"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Kreis: nicht ausgefüllt 68">
            <a:extLst>
              <a:ext uri="{FF2B5EF4-FFF2-40B4-BE49-F238E27FC236}">
                <a16:creationId xmlns:a16="http://schemas.microsoft.com/office/drawing/2014/main" id="{9F4CEACA-00FC-5A24-D38F-D5A282F107D3}"/>
              </a:ext>
            </a:extLst>
          </p:cNvPr>
          <p:cNvSpPr/>
          <p:nvPr/>
        </p:nvSpPr>
        <p:spPr>
          <a:xfrm>
            <a:off x="7781859"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3916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588262" y="1476375"/>
            <a:ext cx="10001765" cy="5416868"/>
          </a:xfrm>
        </p:spPr>
        <p:txBody>
          <a:bodyPr/>
          <a:lstStyle/>
          <a:p>
            <a:pPr marL="360363" indent="-360363">
              <a:spcAft>
                <a:spcPts val="1200"/>
              </a:spcAft>
              <a:buFont typeface="Wingdings" panose="05000000000000000000" pitchFamily="2" charset="2"/>
              <a:buChar char="§"/>
            </a:pPr>
            <a:r>
              <a:rPr lang="en-US" sz="2000" i="0">
                <a:solidFill>
                  <a:srgbClr val="E6EDF3"/>
                </a:solidFill>
                <a:effectLst/>
              </a:rPr>
              <a:t>Works on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any hosting service </a:t>
            </a:r>
            <a:r>
              <a:rPr lang="en-US" sz="2000" b="0" i="0">
                <a:solidFill>
                  <a:srgbClr val="E6EDF3"/>
                </a:solidFill>
                <a:effectLst/>
              </a:rPr>
              <a:t>that runs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2000" b="0" i="0">
                <a:solidFill>
                  <a:srgbClr val="E6EDF3"/>
                </a:solidFill>
                <a:effectLst/>
              </a:rPr>
              <a:t> and/or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Docker</a:t>
            </a:r>
            <a:r>
              <a:rPr lang="en-US" sz="2000" b="0" i="0">
                <a:solidFill>
                  <a:srgbClr val="E6EDF3"/>
                </a:solidFill>
                <a:effectLst/>
              </a:rPr>
              <a:t>, for example Azure Container Apps or Kubernetes.</a:t>
            </a:r>
          </a:p>
          <a:p>
            <a:pPr marL="360363" indent="-360363">
              <a:spcAft>
                <a:spcPts val="1200"/>
              </a:spcAft>
              <a:buFont typeface="Wingdings" panose="05000000000000000000" pitchFamily="2" charset="2"/>
              <a:buChar char="§"/>
            </a:pPr>
            <a:r>
              <a:rPr lang="en-US" sz="2000" b="0" i="0">
                <a:solidFill>
                  <a:srgbClr val="E6EDF3"/>
                </a:solidFill>
                <a:effectLst/>
              </a:rPr>
              <a:t>GitHub repo has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example deployment script </a:t>
            </a:r>
            <a:r>
              <a:rPr lang="en-US" sz="2000" b="0" i="0">
                <a:solidFill>
                  <a:srgbClr val="E6EDF3"/>
                </a:solidFill>
                <a:effectLst/>
              </a:rPr>
              <a:t>for Azure Container Apps.</a:t>
            </a:r>
            <a:endPar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endParaRP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Extremely fast </a:t>
            </a:r>
            <a:r>
              <a:rPr lang="en-US" sz="2000" i="0">
                <a:solidFill>
                  <a:srgbClr val="E6EDF3"/>
                </a:solidFill>
                <a:effectLst/>
                <a:latin typeface="+mj-lt"/>
              </a:rPr>
              <a:t>due </a:t>
            </a:r>
            <a:r>
              <a:rPr lang="en-US" sz="2000" i="0" dirty="0">
                <a:solidFill>
                  <a:srgbClr val="E6EDF3"/>
                </a:solidFill>
                <a:effectLst/>
                <a:latin typeface="+mj-lt"/>
              </a:rPr>
              <a:t>to asynchronous processing and minimal set of Azure services being involved. Low extra cost </a:t>
            </a:r>
            <a:r>
              <a:rPr lang="en-US" sz="2000" i="0">
                <a:solidFill>
                  <a:srgbClr val="E6EDF3"/>
                </a:solidFill>
                <a:effectLst/>
                <a:latin typeface="+mj-lt"/>
              </a:rPr>
              <a:t>and latency. </a:t>
            </a:r>
            <a:r>
              <a:rPr lang="en-US" sz="1400" b="1" i="0">
                <a:solidFill>
                  <a:schemeClr val="accent4"/>
                </a:solidFill>
                <a:effectLst/>
              </a:rPr>
              <a:t>Example: 6.300+ Requests per Second @ &lt; 11ms in P90</a:t>
            </a:r>
          </a:p>
          <a:p>
            <a:pPr marL="360363" indent="-360363">
              <a:spcAft>
                <a:spcPts val="1200"/>
              </a:spcAft>
              <a:buFont typeface="Wingdings" panose="05000000000000000000" pitchFamily="2" charset="2"/>
              <a:buChar char="§"/>
            </a:pPr>
            <a:r>
              <a:rPr lang="en-US" sz="2000" spc="-50">
                <a:ln w="3175">
                  <a:noFill/>
                </a:ln>
                <a:latin typeface="+mj-lt"/>
                <a:cs typeface="Segoe UI Semibold" panose="020B0702040204020203" pitchFamily="34" charset="0"/>
              </a:rPr>
              <a:t>Built for </a:t>
            </a: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distributed</a:t>
            </a:r>
            <a:r>
              <a:rPr lang="en-US" sz="2000" spc="-50">
                <a:ln w="3175">
                  <a:noFill/>
                </a:ln>
                <a:latin typeface="+mj-lt"/>
                <a:cs typeface="Segoe UI Semibold" panose="020B0702040204020203" pitchFamily="34" charset="0"/>
              </a:rPr>
              <a:t> - scales out by running multiple workers and containers in parallel</a:t>
            </a:r>
          </a:p>
          <a:p>
            <a:pPr marL="360363" indent="-360363">
              <a:spcAft>
                <a:spcPts val="1200"/>
              </a:spcAft>
              <a:buFont typeface="Wingdings" panose="05000000000000000000" pitchFamily="2" charset="2"/>
              <a:buChar char="§"/>
            </a:pPr>
            <a:r>
              <a:rPr lang="en-US" sz="2000" spc="-50">
                <a:ln w="3175">
                  <a:noFill/>
                </a:ln>
                <a:gradFill>
                  <a:gsLst>
                    <a:gs pos="21000">
                      <a:srgbClr val="8DC8E8"/>
                    </a:gs>
                    <a:gs pos="100000">
                      <a:srgbClr val="8661C5"/>
                    </a:gs>
                  </a:gsLst>
                  <a:lin ang="2400000" scaled="0"/>
                </a:gradFill>
                <a:latin typeface="+mj-lt"/>
                <a:cs typeface="Segoe UI Semibold" panose="020B0702040204020203" pitchFamily="34" charset="0"/>
              </a:rPr>
              <a:t>Plugin </a:t>
            </a:r>
            <a:r>
              <a:rPr lang="en-US" sz="2000" spc="-50" dirty="0">
                <a:ln w="3175">
                  <a:noFill/>
                </a:ln>
                <a:gradFill>
                  <a:gsLst>
                    <a:gs pos="21000">
                      <a:srgbClr val="8DC8E8"/>
                    </a:gs>
                    <a:gs pos="100000">
                      <a:srgbClr val="8661C5"/>
                    </a:gs>
                  </a:gsLst>
                  <a:lin ang="2400000" scaled="0"/>
                </a:gradFill>
                <a:latin typeface="+mj-lt"/>
                <a:cs typeface="Segoe UI Semibold" panose="020B0702040204020203" pitchFamily="34" charset="0"/>
              </a:rPr>
              <a:t>architecture</a:t>
            </a:r>
            <a:r>
              <a:rPr lang="en-US" sz="2000" i="0">
                <a:solidFill>
                  <a:srgbClr val="E6EDF3"/>
                </a:solidFill>
                <a:effectLst/>
              </a:rPr>
              <a:t>. </a:t>
            </a:r>
            <a:r>
              <a:rPr lang="en-US" sz="2000" i="0" dirty="0">
                <a:solidFill>
                  <a:srgbClr val="E6EDF3"/>
                </a:solidFill>
                <a:effectLst/>
              </a:rPr>
              <a:t>Highly customizable. </a:t>
            </a:r>
            <a:r>
              <a:rPr lang="en-US" sz="2000" b="1" i="0" dirty="0">
                <a:solidFill>
                  <a:srgbClr val="E6EDF3"/>
                </a:solidFill>
                <a:effectLst/>
              </a:rPr>
              <a:t>Python</a:t>
            </a:r>
            <a:r>
              <a:rPr lang="en-US" sz="2000" i="0" dirty="0">
                <a:solidFill>
                  <a:srgbClr val="E6EDF3"/>
                </a:solidFill>
                <a:effectLst/>
              </a:rPr>
              <a:t> is commonly known programming </a:t>
            </a:r>
            <a:r>
              <a:rPr lang="en-US" sz="2000" i="0">
                <a:solidFill>
                  <a:srgbClr val="E6EDF3"/>
                </a:solidFill>
                <a:effectLst/>
              </a:rPr>
              <a:t>language.</a:t>
            </a:r>
            <a:endParaRPr lang="en-US" sz="2000" b="0" i="0" dirty="0">
              <a:solidFill>
                <a:srgbClr val="E6EDF3"/>
              </a:solidFill>
              <a:effectLst/>
            </a:endParaRPr>
          </a:p>
          <a:p>
            <a:pPr marL="360363" indent="-360363">
              <a:spcAft>
                <a:spcPts val="1200"/>
              </a:spcAft>
              <a:buFont typeface="Wingdings" panose="05000000000000000000" pitchFamily="2" charset="2"/>
              <a:buChar char="§"/>
            </a:pPr>
            <a:r>
              <a:rPr lang="en-US" sz="2000" dirty="0">
                <a:solidFill>
                  <a:srgbClr val="E6EDF3"/>
                </a:solidFill>
              </a:rPr>
              <a:t>More details and starting point at:</a:t>
            </a:r>
            <a:endParaRPr lang="en-US" sz="2000" i="0" dirty="0">
              <a:solidFill>
                <a:srgbClr val="E6EDF3"/>
              </a:solidFill>
              <a:effectLst/>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GitHub: </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timoklimmer</a:t>
            </a:r>
            <a:r>
              <a:rPr kumimoji="0" lang="en-US" b="0" i="0" u="none" strike="noStrike" kern="1200" cap="none" spc="0" normalizeH="0" baseline="0" noProof="0" dirty="0">
                <a:ln>
                  <a:noFill/>
                </a:ln>
                <a:solidFill>
                  <a:srgbClr val="FFFFFF"/>
                </a:solidFill>
                <a:effectLst/>
                <a:uLnTx/>
                <a:uFillTx/>
                <a:latin typeface="Segoe UI"/>
                <a:ea typeface="+mn-ea"/>
                <a:cs typeface="+mn-cs"/>
                <a:hlinkClick r:id="rId2"/>
              </a:rPr>
              <a:t>/</a:t>
            </a:r>
            <a:r>
              <a:rPr kumimoji="0" lang="en-US" b="0" i="0" u="none" strike="noStrike" kern="1200" cap="none" spc="0" normalizeH="0" baseline="0" noProof="0" dirty="0" err="1">
                <a:ln>
                  <a:noFill/>
                </a:ln>
                <a:solidFill>
                  <a:srgbClr val="FFFFFF"/>
                </a:solidFill>
                <a:effectLst/>
                <a:uLnTx/>
                <a:uFillTx/>
                <a:latin typeface="Segoe UI"/>
                <a:ea typeface="+mn-ea"/>
                <a:cs typeface="+mn-cs"/>
                <a:hlinkClick r:id="rId2"/>
              </a:rPr>
              <a:t>powerproxy-aoai</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a:p>
            <a:pPr marL="228600" lvl="1" indent="0">
              <a:spcAft>
                <a:spcPts val="1200"/>
              </a:spcAft>
              <a:buNone/>
            </a:pPr>
            <a:r>
              <a:rPr kumimoji="0" lang="de-DE" b="0" i="0" u="none" strike="noStrike" kern="1200" cap="none" spc="0" normalizeH="0" baseline="0" noProof="0" dirty="0">
                <a:ln>
                  <a:noFill/>
                </a:ln>
                <a:solidFill>
                  <a:srgbClr val="FFFFFF"/>
                </a:solidFill>
                <a:effectLst/>
                <a:uLnTx/>
                <a:uFillTx/>
                <a:latin typeface="Segoe UI"/>
                <a:ea typeface="+mn-ea"/>
                <a:cs typeface="+mn-cs"/>
              </a:rPr>
              <a:t>👉 </a:t>
            </a:r>
            <a:r>
              <a:rPr kumimoji="0" lang="de-DE" b="0" i="0" u="none" strike="noStrike" kern="1200" cap="none" spc="0" normalizeH="0" baseline="0" noProof="0">
                <a:ln>
                  <a:noFill/>
                </a:ln>
                <a:solidFill>
                  <a:srgbClr val="FFFFFF"/>
                </a:solidFill>
                <a:effectLst/>
                <a:uLnTx/>
                <a:uFillTx/>
                <a:latin typeface="Segoe UI"/>
                <a:ea typeface="+mn-ea"/>
                <a:cs typeface="+mn-cs"/>
              </a:rPr>
              <a:t>Medium: </a:t>
            </a:r>
            <a:r>
              <a:rPr lang="de-DE">
                <a:hlinkClick r:id="rId3"/>
              </a:rPr>
              <a:t>PowerProxy for Azure OpenAI</a:t>
            </a:r>
            <a:endParaRPr lang="en-US" i="0" dirty="0">
              <a:solidFill>
                <a:srgbClr val="E6EDF3"/>
              </a:solidFill>
              <a:effectLst/>
            </a:endParaRPr>
          </a:p>
          <a:p>
            <a:pPr marL="360363" indent="-360363">
              <a:spcAft>
                <a:spcPts val="1200"/>
              </a:spcAft>
              <a:buFont typeface="Wingdings" panose="05000000000000000000" pitchFamily="2" charset="2"/>
              <a:buChar char="§"/>
            </a:pPr>
            <a:endParaRPr lang="en-US" sz="2000" i="0" dirty="0">
              <a:solidFill>
                <a:srgbClr val="E6EDF3"/>
              </a:solidFill>
              <a:effectLst/>
            </a:endParaRP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a:blip r:embed="rId4"/>
          <a:stretch>
            <a:fillRect/>
          </a:stretch>
        </p:blipFill>
        <p:spPr>
          <a:xfrm>
            <a:off x="10292195" y="412884"/>
            <a:ext cx="1768562" cy="652439"/>
          </a:xfrm>
          <a:prstGeom prst="rect">
            <a:avLst/>
          </a:prstGeom>
        </p:spPr>
      </p:pic>
      <p:sp>
        <p:nvSpPr>
          <p:cNvPr id="5" name="Titel 1">
            <a:extLst>
              <a:ext uri="{FF2B5EF4-FFF2-40B4-BE49-F238E27FC236}">
                <a16:creationId xmlns:a16="http://schemas.microsoft.com/office/drawing/2014/main" id="{47340D4D-B022-9FDD-D70D-DBE7548DEC1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Worth To Note</a:t>
            </a:r>
          </a:p>
        </p:txBody>
      </p:sp>
      <p:cxnSp>
        <p:nvCxnSpPr>
          <p:cNvPr id="2" name="Straight Connector 5">
            <a:extLst>
              <a:ext uri="{FF2B5EF4-FFF2-40B4-BE49-F238E27FC236}">
                <a16:creationId xmlns:a16="http://schemas.microsoft.com/office/drawing/2014/main" id="{F14945F4-5C9D-80C3-2B87-1385407271B7}"/>
              </a:ext>
            </a:extLst>
          </p:cNvPr>
          <p:cNvCxnSpPr>
            <a:cxnSpLocks/>
          </p:cNvCxnSpPr>
          <p:nvPr/>
        </p:nvCxnSpPr>
        <p:spPr>
          <a:xfrm>
            <a:off x="584200" y="1207827"/>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0063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Screenshot, Software, Multimedia-Software enthält.&#10;&#10;Automatisch generierte Beschreibung">
            <a:extLst>
              <a:ext uri="{FF2B5EF4-FFF2-40B4-BE49-F238E27FC236}">
                <a16:creationId xmlns:a16="http://schemas.microsoft.com/office/drawing/2014/main" id="{68A113C4-806F-0A45-BC10-3F414F1B38A6}"/>
              </a:ext>
            </a:extLst>
          </p:cNvPr>
          <p:cNvPicPr>
            <a:picLocks noChangeAspect="1"/>
          </p:cNvPicPr>
          <p:nvPr/>
        </p:nvPicPr>
        <p:blipFill>
          <a:blip r:embed="rId2"/>
          <a:stretch>
            <a:fillRect/>
          </a:stretch>
        </p:blipFill>
        <p:spPr>
          <a:xfrm>
            <a:off x="1225423" y="264162"/>
            <a:ext cx="9275873" cy="5914800"/>
          </a:xfrm>
          <a:prstGeom prst="rect">
            <a:avLst/>
          </a:prstGeom>
        </p:spPr>
      </p:pic>
      <p:grpSp>
        <p:nvGrpSpPr>
          <p:cNvPr id="8" name="Gruppieren 7">
            <a:extLst>
              <a:ext uri="{FF2B5EF4-FFF2-40B4-BE49-F238E27FC236}">
                <a16:creationId xmlns:a16="http://schemas.microsoft.com/office/drawing/2014/main" id="{9D2E7D68-3869-52CA-ACD6-23BA882600A1}"/>
              </a:ext>
            </a:extLst>
          </p:cNvPr>
          <p:cNvGrpSpPr/>
          <p:nvPr/>
        </p:nvGrpSpPr>
        <p:grpSpPr>
          <a:xfrm>
            <a:off x="2127485" y="6291168"/>
            <a:ext cx="7471748" cy="379544"/>
            <a:chOff x="2055555" y="6291168"/>
            <a:chExt cx="7471748" cy="379544"/>
          </a:xfrm>
        </p:grpSpPr>
        <p:sp>
          <p:nvSpPr>
            <p:cNvPr id="2" name="Textfeld 1">
              <a:extLst>
                <a:ext uri="{FF2B5EF4-FFF2-40B4-BE49-F238E27FC236}">
                  <a16:creationId xmlns:a16="http://schemas.microsoft.com/office/drawing/2014/main" id="{1B35B9BD-B240-B88E-F92F-F644DB3EFF27}"/>
                </a:ext>
              </a:extLst>
            </p:cNvPr>
            <p:cNvSpPr txBox="1"/>
            <p:nvPr/>
          </p:nvSpPr>
          <p:spPr>
            <a:xfrm>
              <a:off x="2590148" y="6357830"/>
              <a:ext cx="6937155" cy="246221"/>
            </a:xfrm>
            <a:prstGeom prst="rect">
              <a:avLst/>
            </a:prstGeom>
            <a:noFill/>
          </p:spPr>
          <p:txBody>
            <a:bodyPr wrap="none" lIns="0" tIns="0" rIns="0" bIns="0" rtlCol="0">
              <a:spAutoFit/>
            </a:bodyPr>
            <a:lstStyle/>
            <a:p>
              <a:pPr algn="l"/>
              <a:r>
                <a:rPr lang="de-DE" sz="1600"/>
                <a:t>Proven scalability of PowerProxy running on Container Apps using auto-scale</a:t>
              </a:r>
            </a:p>
          </p:txBody>
        </p:sp>
        <p:pic>
          <p:nvPicPr>
            <p:cNvPr id="7" name="Grafik 6" descr="Abzeichen Tick1 mit einfarbiger Füllung">
              <a:extLst>
                <a:ext uri="{FF2B5EF4-FFF2-40B4-BE49-F238E27FC236}">
                  <a16:creationId xmlns:a16="http://schemas.microsoft.com/office/drawing/2014/main" id="{661BA396-3EB3-53C7-C121-E09D03ECF5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5555" y="6291168"/>
              <a:ext cx="379544" cy="379544"/>
            </a:xfrm>
            <a:prstGeom prst="rect">
              <a:avLst/>
            </a:prstGeom>
          </p:spPr>
        </p:pic>
      </p:grpSp>
    </p:spTree>
    <p:extLst>
      <p:ext uri="{BB962C8B-B14F-4D97-AF65-F5344CB8AC3E}">
        <p14:creationId xmlns:p14="http://schemas.microsoft.com/office/powerpoint/2010/main" val="187378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990F3D9D-6F92-2870-60D6-3F32B5CF637A}"/>
              </a:ext>
            </a:extLst>
          </p:cNvPr>
          <p:cNvSpPr txBox="1"/>
          <p:nvPr/>
        </p:nvSpPr>
        <p:spPr>
          <a:xfrm>
            <a:off x="4553607" y="6316956"/>
            <a:ext cx="674216" cy="3639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Time</a:t>
            </a:r>
          </a:p>
        </p:txBody>
      </p:sp>
      <p:cxnSp>
        <p:nvCxnSpPr>
          <p:cNvPr id="5" name="Gerade Verbindung mit Pfeil 4">
            <a:extLst>
              <a:ext uri="{FF2B5EF4-FFF2-40B4-BE49-F238E27FC236}">
                <a16:creationId xmlns:a16="http://schemas.microsoft.com/office/drawing/2014/main" id="{7FC86B8D-7D5A-6CBB-0159-31400DE362F7}"/>
              </a:ext>
            </a:extLst>
          </p:cNvPr>
          <p:cNvCxnSpPr>
            <a:cxnSpLocks/>
          </p:cNvCxnSpPr>
          <p:nvPr/>
        </p:nvCxnSpPr>
        <p:spPr>
          <a:xfrm flipV="1">
            <a:off x="1093678" y="1681163"/>
            <a:ext cx="0" cy="4533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Gerade Verbindung mit Pfeil 5">
            <a:extLst>
              <a:ext uri="{FF2B5EF4-FFF2-40B4-BE49-F238E27FC236}">
                <a16:creationId xmlns:a16="http://schemas.microsoft.com/office/drawing/2014/main" id="{F953BF07-8E3C-A684-3AF6-F2ADBFE751C2}"/>
              </a:ext>
            </a:extLst>
          </p:cNvPr>
          <p:cNvCxnSpPr>
            <a:cxnSpLocks/>
          </p:cNvCxnSpPr>
          <p:nvPr/>
        </p:nvCxnSpPr>
        <p:spPr>
          <a:xfrm>
            <a:off x="1093678" y="6214607"/>
            <a:ext cx="74668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feld 7">
            <a:extLst>
              <a:ext uri="{FF2B5EF4-FFF2-40B4-BE49-F238E27FC236}">
                <a16:creationId xmlns:a16="http://schemas.microsoft.com/office/drawing/2014/main" id="{7A0F64D8-7AFB-822D-F490-740935C976F0}"/>
              </a:ext>
            </a:extLst>
          </p:cNvPr>
          <p:cNvSpPr txBox="1"/>
          <p:nvPr/>
        </p:nvSpPr>
        <p:spPr>
          <a:xfrm rot="16200000">
            <a:off x="-75368" y="3917576"/>
            <a:ext cx="1667895" cy="3406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Tokens per Minute</a:t>
            </a:r>
          </a:p>
        </p:txBody>
      </p:sp>
      <mc:AlternateContent xmlns:mc="http://schemas.openxmlformats.org/markup-compatibility/2006">
        <mc:Choice xmlns:p14="http://schemas.microsoft.com/office/powerpoint/2010/main" Requires="p14">
          <p:contentPart p14:bwMode="auto" r:id="rId2">
            <p14:nvContentPartPr>
              <p14:cNvPr id="9" name="Freihand 8">
                <a:extLst>
                  <a:ext uri="{FF2B5EF4-FFF2-40B4-BE49-F238E27FC236}">
                    <a16:creationId xmlns:a16="http://schemas.microsoft.com/office/drawing/2014/main" id="{78E8E989-B3ED-B985-4694-7200F4D0597B}"/>
                  </a:ext>
                </a:extLst>
              </p14:cNvPr>
              <p14:cNvContentPartPr/>
              <p14:nvPr/>
            </p14:nvContentPartPr>
            <p14:xfrm>
              <a:off x="1104406" y="2341252"/>
              <a:ext cx="7406862" cy="2036398"/>
            </p14:xfrm>
          </p:contentPart>
        </mc:Choice>
        <mc:Fallback>
          <p:pic>
            <p:nvPicPr>
              <p:cNvPr id="9" name="Freihand 8">
                <a:extLst>
                  <a:ext uri="{FF2B5EF4-FFF2-40B4-BE49-F238E27FC236}">
                    <a16:creationId xmlns:a16="http://schemas.microsoft.com/office/drawing/2014/main" id="{78E8E989-B3ED-B985-4694-7200F4D0597B}"/>
                  </a:ext>
                </a:extLst>
              </p:cNvPr>
              <p:cNvPicPr/>
              <p:nvPr/>
            </p:nvPicPr>
            <p:blipFill>
              <a:blip r:embed="rId3"/>
              <a:stretch>
                <a:fillRect/>
              </a:stretch>
            </p:blipFill>
            <p:spPr>
              <a:xfrm>
                <a:off x="1095406" y="2332254"/>
                <a:ext cx="7424503" cy="2054034"/>
              </a:xfrm>
              <a:prstGeom prst="rect">
                <a:avLst/>
              </a:prstGeom>
            </p:spPr>
          </p:pic>
        </mc:Fallback>
      </mc:AlternateContent>
      <p:cxnSp>
        <p:nvCxnSpPr>
          <p:cNvPr id="10" name="Gerader Verbinder 9">
            <a:extLst>
              <a:ext uri="{FF2B5EF4-FFF2-40B4-BE49-F238E27FC236}">
                <a16:creationId xmlns:a16="http://schemas.microsoft.com/office/drawing/2014/main" id="{BC7F332A-90B5-B1C8-9850-22F80E603B0D}"/>
              </a:ext>
            </a:extLst>
          </p:cNvPr>
          <p:cNvCxnSpPr>
            <a:cxnSpLocks/>
          </p:cNvCxnSpPr>
          <p:nvPr/>
        </p:nvCxnSpPr>
        <p:spPr>
          <a:xfrm flipH="1" flipV="1">
            <a:off x="1093678" y="3793875"/>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62F7899E-4F17-AEC9-EEC4-49E6EDE03299}"/>
              </a:ext>
            </a:extLst>
          </p:cNvPr>
          <p:cNvCxnSpPr>
            <a:cxnSpLocks/>
          </p:cNvCxnSpPr>
          <p:nvPr/>
        </p:nvCxnSpPr>
        <p:spPr>
          <a:xfrm flipH="1" flipV="1">
            <a:off x="1093678" y="3150582"/>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F7AB6EC-91B0-99A1-AC6C-3F7FA73C15B3}"/>
              </a:ext>
            </a:extLst>
          </p:cNvPr>
          <p:cNvCxnSpPr>
            <a:cxnSpLocks/>
          </p:cNvCxnSpPr>
          <p:nvPr/>
        </p:nvCxnSpPr>
        <p:spPr>
          <a:xfrm flipH="1" flipV="1">
            <a:off x="1093677" y="2507288"/>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0C419652-4711-5DC1-E199-8F132C6C7025}"/>
              </a:ext>
            </a:extLst>
          </p:cNvPr>
          <p:cNvCxnSpPr>
            <a:cxnSpLocks/>
          </p:cNvCxnSpPr>
          <p:nvPr/>
        </p:nvCxnSpPr>
        <p:spPr>
          <a:xfrm flipH="1" flipV="1">
            <a:off x="1093676" y="1863994"/>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37B38877-C0F0-7EFB-4117-7063E86841AF}"/>
              </a:ext>
            </a:extLst>
          </p:cNvPr>
          <p:cNvSpPr txBox="1"/>
          <p:nvPr/>
        </p:nvSpPr>
        <p:spPr>
          <a:xfrm>
            <a:off x="1327599" y="5675225"/>
            <a:ext cx="2366401"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Managed PTU Deployment</a:t>
            </a:r>
          </a:p>
        </p:txBody>
      </p:sp>
      <p:sp>
        <p:nvSpPr>
          <p:cNvPr id="15" name="Textfeld 14">
            <a:extLst>
              <a:ext uri="{FF2B5EF4-FFF2-40B4-BE49-F238E27FC236}">
                <a16:creationId xmlns:a16="http://schemas.microsoft.com/office/drawing/2014/main" id="{E560F309-BF5D-9D9B-5938-BF6727C20EBE}"/>
              </a:ext>
            </a:extLst>
          </p:cNvPr>
          <p:cNvSpPr txBox="1"/>
          <p:nvPr/>
        </p:nvSpPr>
        <p:spPr>
          <a:xfrm>
            <a:off x="1327599" y="3342863"/>
            <a:ext cx="1780995"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1</a:t>
            </a:r>
          </a:p>
        </p:txBody>
      </p:sp>
      <p:sp>
        <p:nvSpPr>
          <p:cNvPr id="16" name="Textfeld 15">
            <a:extLst>
              <a:ext uri="{FF2B5EF4-FFF2-40B4-BE49-F238E27FC236}">
                <a16:creationId xmlns:a16="http://schemas.microsoft.com/office/drawing/2014/main" id="{B6C99BA7-009D-57F9-BC66-444325FEC2B2}"/>
              </a:ext>
            </a:extLst>
          </p:cNvPr>
          <p:cNvSpPr txBox="1"/>
          <p:nvPr/>
        </p:nvSpPr>
        <p:spPr>
          <a:xfrm>
            <a:off x="1327599" y="2706708"/>
            <a:ext cx="1780995"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2</a:t>
            </a:r>
          </a:p>
        </p:txBody>
      </p:sp>
      <p:sp>
        <p:nvSpPr>
          <p:cNvPr id="17" name="Textfeld 16">
            <a:extLst>
              <a:ext uri="{FF2B5EF4-FFF2-40B4-BE49-F238E27FC236}">
                <a16:creationId xmlns:a16="http://schemas.microsoft.com/office/drawing/2014/main" id="{2D91EC54-61AB-9950-24D6-56CDA1CB55F4}"/>
              </a:ext>
            </a:extLst>
          </p:cNvPr>
          <p:cNvSpPr txBox="1"/>
          <p:nvPr/>
        </p:nvSpPr>
        <p:spPr>
          <a:xfrm>
            <a:off x="1327599" y="2064722"/>
            <a:ext cx="1780995"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3</a:t>
            </a:r>
          </a:p>
        </p:txBody>
      </p:sp>
      <mc:AlternateContent xmlns:mc="http://schemas.openxmlformats.org/markup-compatibility/2006">
        <mc:Choice xmlns:p14="http://schemas.microsoft.com/office/powerpoint/2010/main" Requires="p14">
          <p:contentPart p14:bwMode="auto" r:id="rId4">
            <p14:nvContentPartPr>
              <p14:cNvPr id="18" name="Freihand 17">
                <a:extLst>
                  <a:ext uri="{FF2B5EF4-FFF2-40B4-BE49-F238E27FC236}">
                    <a16:creationId xmlns:a16="http://schemas.microsoft.com/office/drawing/2014/main" id="{C72974E0-AFAD-BFFF-1D64-00E17B995E4C}"/>
                  </a:ext>
                </a:extLst>
              </p14:cNvPr>
              <p14:cNvContentPartPr/>
              <p14:nvPr/>
            </p14:nvContentPartPr>
            <p14:xfrm>
              <a:off x="1089797" y="4921841"/>
              <a:ext cx="7438737" cy="241930"/>
            </p14:xfrm>
          </p:contentPart>
        </mc:Choice>
        <mc:Fallback>
          <p:pic>
            <p:nvPicPr>
              <p:cNvPr id="18" name="Freihand 17">
                <a:extLst>
                  <a:ext uri="{FF2B5EF4-FFF2-40B4-BE49-F238E27FC236}">
                    <a16:creationId xmlns:a16="http://schemas.microsoft.com/office/drawing/2014/main" id="{C72974E0-AFAD-BFFF-1D64-00E17B995E4C}"/>
                  </a:ext>
                </a:extLst>
              </p:cNvPr>
              <p:cNvPicPr/>
              <p:nvPr/>
            </p:nvPicPr>
            <p:blipFill>
              <a:blip r:embed="rId5"/>
              <a:stretch>
                <a:fillRect/>
              </a:stretch>
            </p:blipFill>
            <p:spPr>
              <a:xfrm>
                <a:off x="1080796" y="4912841"/>
                <a:ext cx="7456378" cy="259571"/>
              </a:xfrm>
              <a:prstGeom prst="rect">
                <a:avLst/>
              </a:prstGeom>
            </p:spPr>
          </p:pic>
        </mc:Fallback>
      </mc:AlternateContent>
      <p:sp>
        <p:nvSpPr>
          <p:cNvPr id="19" name="Textfeld 18">
            <a:extLst>
              <a:ext uri="{FF2B5EF4-FFF2-40B4-BE49-F238E27FC236}">
                <a16:creationId xmlns:a16="http://schemas.microsoft.com/office/drawing/2014/main" id="{DA59674B-B02B-9DAC-B5F6-DB91D921F00B}"/>
              </a:ext>
            </a:extLst>
          </p:cNvPr>
          <p:cNvSpPr txBox="1"/>
          <p:nvPr/>
        </p:nvSpPr>
        <p:spPr>
          <a:xfrm>
            <a:off x="7873662" y="5146642"/>
            <a:ext cx="793808" cy="2332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D2D2D2"/>
                </a:solidFill>
                <a:effectLst/>
                <a:uLnTx/>
                <a:uFillTx/>
                <a:latin typeface="Segoe UI"/>
                <a:ea typeface="+mn-ea"/>
                <a:cs typeface="+mn-cs"/>
              </a:rPr>
              <a:t>streaming</a:t>
            </a:r>
          </a:p>
        </p:txBody>
      </p:sp>
      <p:sp>
        <p:nvSpPr>
          <p:cNvPr id="20" name="Textfeld 19">
            <a:extLst>
              <a:ext uri="{FF2B5EF4-FFF2-40B4-BE49-F238E27FC236}">
                <a16:creationId xmlns:a16="http://schemas.microsoft.com/office/drawing/2014/main" id="{490A7948-3209-23CE-072D-D91AC3FA9F9E}"/>
              </a:ext>
            </a:extLst>
          </p:cNvPr>
          <p:cNvSpPr txBox="1"/>
          <p:nvPr/>
        </p:nvSpPr>
        <p:spPr>
          <a:xfrm>
            <a:off x="6893954" y="4252448"/>
            <a:ext cx="1890400" cy="2332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C03BC4"/>
                </a:solidFill>
                <a:effectLst/>
                <a:uLnTx/>
                <a:uFillTx/>
                <a:latin typeface="Segoe UI"/>
                <a:ea typeface="+mn-ea"/>
                <a:cs typeface="+mn-cs"/>
              </a:rPr>
              <a:t>streaming + non-streaming</a:t>
            </a:r>
          </a:p>
        </p:txBody>
      </p:sp>
      <p:sp>
        <p:nvSpPr>
          <p:cNvPr id="2" name="Textfeld 1">
            <a:extLst>
              <a:ext uri="{FF2B5EF4-FFF2-40B4-BE49-F238E27FC236}">
                <a16:creationId xmlns:a16="http://schemas.microsoft.com/office/drawing/2014/main" id="{DDB4E393-BBBD-2E5D-CD9B-B5D9D7884530}"/>
              </a:ext>
            </a:extLst>
          </p:cNvPr>
          <p:cNvSpPr txBox="1"/>
          <p:nvPr/>
        </p:nvSpPr>
        <p:spPr>
          <a:xfrm>
            <a:off x="9416350" y="1795241"/>
            <a:ext cx="2475037" cy="6463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9BF00B"/>
                </a:solidFill>
                <a:effectLst/>
                <a:uLnTx/>
                <a:uFillTx/>
                <a:latin typeface="Segoe UI"/>
                <a:ea typeface="+mn-ea"/>
                <a:cs typeface="+mn-cs"/>
              </a:rPr>
              <a:t>✔️</a:t>
            </a:r>
            <a:r>
              <a:rPr kumimoji="0" lang="de-DE" sz="1400" b="0" i="0" u="none" strike="noStrike" kern="1200" cap="none" spc="0" normalizeH="0" baseline="0" noProof="0">
                <a:ln>
                  <a:noFill/>
                </a:ln>
                <a:solidFill>
                  <a:srgbClr val="FFFFFF"/>
                </a:solidFill>
                <a:effectLst/>
                <a:uLnTx/>
                <a:uFillTx/>
                <a:latin typeface="Segoe UI"/>
                <a:ea typeface="+mn-ea"/>
                <a:cs typeface="+mn-cs"/>
              </a:rPr>
              <a:t> Spike demands handled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Managed PTU before PAYG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Realtime before Batch</a:t>
            </a:r>
            <a:endParaRPr kumimoji="0" lang="de-DE" sz="1400" b="0" i="0" u="none" strike="noStrike" kern="1200" cap="none" spc="0" normalizeH="0" baseline="0" noProof="0" err="1">
              <a:ln>
                <a:noFill/>
              </a:ln>
              <a:solidFill>
                <a:srgbClr val="FFFFFF"/>
              </a:solidFill>
              <a:effectLst/>
              <a:uLnTx/>
              <a:uFillTx/>
              <a:latin typeface="Segoe UI"/>
              <a:ea typeface="+mn-ea"/>
              <a:cs typeface="+mn-cs"/>
            </a:endParaRPr>
          </a:p>
        </p:txBody>
      </p:sp>
      <p:sp>
        <p:nvSpPr>
          <p:cNvPr id="23" name="Titel 1">
            <a:extLst>
              <a:ext uri="{FF2B5EF4-FFF2-40B4-BE49-F238E27FC236}">
                <a16:creationId xmlns:a16="http://schemas.microsoft.com/office/drawing/2014/main" id="{7CC3BD63-9D70-5947-BB81-0711FEDF50E1}"/>
              </a:ext>
            </a:extLst>
          </p:cNvPr>
          <p:cNvSpPr>
            <a:spLocks noGrp="1"/>
          </p:cNvSpPr>
          <p:nvPr>
            <p:ph type="title"/>
          </p:nvPr>
        </p:nvSpPr>
        <p:spPr>
          <a:xfrm>
            <a:off x="588261" y="161459"/>
            <a:ext cx="9212963" cy="111556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Smart Load Balancing</a:t>
            </a:r>
          </a:p>
        </p:txBody>
      </p:sp>
      <p:pic>
        <p:nvPicPr>
          <p:cNvPr id="24" name="Grafik 23">
            <a:extLst>
              <a:ext uri="{FF2B5EF4-FFF2-40B4-BE49-F238E27FC236}">
                <a16:creationId xmlns:a16="http://schemas.microsoft.com/office/drawing/2014/main" id="{B85D12CE-68E5-C12F-E010-12136B88D121}"/>
              </a:ext>
            </a:extLst>
          </p:cNvPr>
          <p:cNvPicPr>
            <a:picLocks noChangeAspect="1"/>
          </p:cNvPicPr>
          <p:nvPr/>
        </p:nvPicPr>
        <p:blipFill>
          <a:blip r:embed="rId6"/>
          <a:stretch>
            <a:fillRect/>
          </a:stretch>
        </p:blipFill>
        <p:spPr>
          <a:xfrm>
            <a:off x="10031616" y="412884"/>
            <a:ext cx="1768562" cy="652439"/>
          </a:xfrm>
          <a:prstGeom prst="rect">
            <a:avLst/>
          </a:prstGeom>
        </p:spPr>
      </p:pic>
      <p:cxnSp>
        <p:nvCxnSpPr>
          <p:cNvPr id="21" name="Straight Connector 5">
            <a:extLst>
              <a:ext uri="{FF2B5EF4-FFF2-40B4-BE49-F238E27FC236}">
                <a16:creationId xmlns:a16="http://schemas.microsoft.com/office/drawing/2014/main" id="{48E7F5EA-60A0-766E-0E57-949B8BAFFED3}"/>
              </a:ext>
            </a:extLst>
          </p:cNvPr>
          <p:cNvCxnSpPr>
            <a:cxnSpLocks/>
          </p:cNvCxnSpPr>
          <p:nvPr/>
        </p:nvCxnSpPr>
        <p:spPr>
          <a:xfrm>
            <a:off x="584200" y="1207827"/>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Geschweifte Klammer rechts 24">
            <a:extLst>
              <a:ext uri="{FF2B5EF4-FFF2-40B4-BE49-F238E27FC236}">
                <a16:creationId xmlns:a16="http://schemas.microsoft.com/office/drawing/2014/main" id="{4F6E54AE-CAC8-8749-4946-2332AC0DD6F9}"/>
              </a:ext>
            </a:extLst>
          </p:cNvPr>
          <p:cNvSpPr/>
          <p:nvPr/>
        </p:nvSpPr>
        <p:spPr>
          <a:xfrm>
            <a:off x="1156029" y="1941956"/>
            <a:ext cx="102428" cy="53064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7" name="Geschweifte Klammer rechts 26">
            <a:extLst>
              <a:ext uri="{FF2B5EF4-FFF2-40B4-BE49-F238E27FC236}">
                <a16:creationId xmlns:a16="http://schemas.microsoft.com/office/drawing/2014/main" id="{E3E80B90-B730-2A5A-25A4-02E1883F498E}"/>
              </a:ext>
            </a:extLst>
          </p:cNvPr>
          <p:cNvSpPr/>
          <p:nvPr/>
        </p:nvSpPr>
        <p:spPr>
          <a:xfrm>
            <a:off x="1156029" y="2583942"/>
            <a:ext cx="102428" cy="53064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8" name="Geschweifte Klammer rechts 27">
            <a:extLst>
              <a:ext uri="{FF2B5EF4-FFF2-40B4-BE49-F238E27FC236}">
                <a16:creationId xmlns:a16="http://schemas.microsoft.com/office/drawing/2014/main" id="{2E3B6022-77B7-5A1E-AF89-5BA5236A2842}"/>
              </a:ext>
            </a:extLst>
          </p:cNvPr>
          <p:cNvSpPr/>
          <p:nvPr/>
        </p:nvSpPr>
        <p:spPr>
          <a:xfrm>
            <a:off x="1162821" y="3220097"/>
            <a:ext cx="102428" cy="53064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 name="Geschweifte Klammer rechts 28">
            <a:extLst>
              <a:ext uri="{FF2B5EF4-FFF2-40B4-BE49-F238E27FC236}">
                <a16:creationId xmlns:a16="http://schemas.microsoft.com/office/drawing/2014/main" id="{BE1F1BBE-844C-68AF-B62D-A0997C91D58A}"/>
              </a:ext>
            </a:extLst>
          </p:cNvPr>
          <p:cNvSpPr/>
          <p:nvPr/>
        </p:nvSpPr>
        <p:spPr>
          <a:xfrm>
            <a:off x="1156029" y="3838441"/>
            <a:ext cx="109220" cy="227381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73861124"/>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1_Microsoft Ignite 2/3 Black Template">
  <a:themeElements>
    <a:clrScheme name="Custom 5">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DE06E154-85FA-4E54-9A2D-2CB1CD17DA2F}"/>
    </a:ext>
  </a:extLst>
</a:theme>
</file>

<file path=ppt/theme/theme4.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5.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6.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30841A-A209-44E7-824E-9DDB4DE0DC3C}">
  <ds:schemaRefs>
    <ds:schemaRef ds:uri="630a2e83-186a-4a0f-ab27-bee8a8096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630a2e83-186a-4a0f-ab27-bee8a8096abc"/>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Microsoft_Brand_Template_May2023</Template>
  <TotalTime>0</TotalTime>
  <Words>788</Words>
  <Application>Microsoft Office PowerPoint</Application>
  <PresentationFormat>Breitbild</PresentationFormat>
  <Paragraphs>133</Paragraphs>
  <Slides>15</Slides>
  <Notes>1</Notes>
  <HiddenSlides>1</HiddenSlides>
  <MMClips>0</MMClips>
  <ScaleCrop>false</ScaleCrop>
  <HeadingPairs>
    <vt:vector size="6" baseType="variant">
      <vt:variant>
        <vt:lpstr>Verwendete Schriftarten</vt:lpstr>
      </vt:variant>
      <vt:variant>
        <vt:i4>8</vt:i4>
      </vt:variant>
      <vt:variant>
        <vt:lpstr>Design</vt:lpstr>
      </vt:variant>
      <vt:variant>
        <vt:i4>6</vt:i4>
      </vt:variant>
      <vt:variant>
        <vt:lpstr>Folientitel</vt:lpstr>
      </vt:variant>
      <vt:variant>
        <vt:i4>15</vt:i4>
      </vt:variant>
    </vt:vector>
  </HeadingPairs>
  <TitlesOfParts>
    <vt:vector size="29" baseType="lpstr">
      <vt:lpstr>Aptos SemiBold</vt:lpstr>
      <vt:lpstr>Arial</vt:lpstr>
      <vt:lpstr>Consolas</vt:lpstr>
      <vt:lpstr>Segoe UI</vt:lpstr>
      <vt:lpstr>Segoe UI Light</vt:lpstr>
      <vt:lpstr>Segoe UI Semibold</vt:lpstr>
      <vt:lpstr>Segoe UI Semilight</vt:lpstr>
      <vt:lpstr>Wingdings</vt:lpstr>
      <vt:lpstr>LIGHT MODE</vt:lpstr>
      <vt:lpstr>DARK MODE</vt:lpstr>
      <vt:lpstr>1_Microsoft Ignite 2/3 Black Template</vt:lpstr>
      <vt:lpstr>5_Black Template</vt:lpstr>
      <vt:lpstr>Microsoft Ignite 16/9 Black Template</vt:lpstr>
      <vt:lpstr>Microsoft Ignite 16:9 Template Dark</vt:lpstr>
      <vt:lpstr>PowerProxy for Azure OpenAI</vt:lpstr>
      <vt:lpstr>PowerPoint-Präsentation</vt:lpstr>
      <vt:lpstr>PowerPoint-Präsentation</vt:lpstr>
      <vt:lpstr>PowerProxy for Azure OpenAI</vt:lpstr>
      <vt:lpstr>PowerPoint-Präsentation</vt:lpstr>
      <vt:lpstr>PowerPoint-Präsentation</vt:lpstr>
      <vt:lpstr>PowerPoint-Präsentation</vt:lpstr>
      <vt:lpstr>PowerPoint-Präsentation</vt:lpstr>
      <vt:lpstr>Smart Load Balancing</vt:lpstr>
      <vt:lpstr>PowerPoint-Präsentation</vt:lpstr>
      <vt:lpstr>Consumed Token Tracking By Team / Use Case</vt:lpstr>
      <vt:lpstr>Development and Debugging Tool</vt:lpstr>
      <vt:lpstr>PowerPoint-Präsentation</vt:lpstr>
      <vt:lpstr>PowerPoint-Präsentation</vt:lpstr>
      <vt:lpstr>Final slide with 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PowerProxy for Azure OpenAI</dc:title>
  <dc:subject>&lt;Event name&gt;</dc:subject>
  <dc:creator>Timo Klimmer</dc:creator>
  <cp:keywords/>
  <dc:description/>
  <cp:lastModifiedBy>Timo Klimmer</cp:lastModifiedBy>
  <cp:revision>1</cp:revision>
  <dcterms:created xsi:type="dcterms:W3CDTF">2023-08-18T12:11:55Z</dcterms:created>
  <dcterms:modified xsi:type="dcterms:W3CDTF">2023-12-13T14:39:45Z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